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1" r:id="rId1"/>
    <p:sldMasterId id="2147483761" r:id="rId2"/>
    <p:sldMasterId id="2147483852" r:id="rId3"/>
    <p:sldMasterId id="2147483915" r:id="rId4"/>
    <p:sldMasterId id="2147483928" r:id="rId5"/>
    <p:sldMasterId id="2147483941" r:id="rId6"/>
  </p:sldMasterIdLst>
  <p:notesMasterIdLst>
    <p:notesMasterId r:id="rId36"/>
  </p:notesMasterIdLst>
  <p:sldIdLst>
    <p:sldId id="298" r:id="rId7"/>
    <p:sldId id="299" r:id="rId8"/>
    <p:sldId id="334" r:id="rId9"/>
    <p:sldId id="335" r:id="rId10"/>
    <p:sldId id="300" r:id="rId11"/>
    <p:sldId id="301" r:id="rId12"/>
    <p:sldId id="336" r:id="rId13"/>
    <p:sldId id="365" r:id="rId14"/>
    <p:sldId id="302" r:id="rId15"/>
    <p:sldId id="379" r:id="rId16"/>
    <p:sldId id="387" r:id="rId17"/>
    <p:sldId id="350" r:id="rId18"/>
    <p:sldId id="386" r:id="rId19"/>
    <p:sldId id="388" r:id="rId20"/>
    <p:sldId id="393" r:id="rId21"/>
    <p:sldId id="390" r:id="rId22"/>
    <p:sldId id="389" r:id="rId23"/>
    <p:sldId id="394" r:id="rId24"/>
    <p:sldId id="391" r:id="rId25"/>
    <p:sldId id="396" r:id="rId26"/>
    <p:sldId id="397" r:id="rId27"/>
    <p:sldId id="398" r:id="rId28"/>
    <p:sldId id="399" r:id="rId29"/>
    <p:sldId id="382" r:id="rId30"/>
    <p:sldId id="377" r:id="rId31"/>
    <p:sldId id="385" r:id="rId32"/>
    <p:sldId id="400" r:id="rId33"/>
    <p:sldId id="395" r:id="rId34"/>
    <p:sldId id="356" r:id="rId35"/>
  </p:sldIdLst>
  <p:sldSz cx="9144000" cy="6858000" type="screen4x3"/>
  <p:notesSz cx="6858000" cy="9144000"/>
  <p:defaultTextStyle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smNativeData">
      <pr:smAppRevision xmlns="" xmlns:pr="smNativeData" dt="1504198011" val="76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7" autoAdjust="0"/>
    <p:restoredTop sz="94660"/>
  </p:normalViewPr>
  <p:slideViewPr>
    <p:cSldViewPr>
      <p:cViewPr varScale="1">
        <p:scale>
          <a:sx n="78" d="100"/>
          <a:sy n="78" d="100"/>
        </p:scale>
        <p:origin x="96" y="804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6" d="100"/>
        <a:sy n="26" d="100"/>
      </p:scale>
      <p:origin x="0" y="0"/>
    </p:cViewPr>
  </p:sorterViewPr>
  <p:notesViewPr>
    <p:cSldViewPr>
      <p:cViewPr>
        <p:scale>
          <a:sx n="108" d="100"/>
          <a:sy n="108" d="100"/>
        </p:scale>
        <p:origin x="1488" y="211"/>
      </p:cViewPr>
      <p:guideLst/>
    </p:cSldViewPr>
  </p:notesViewPr>
  <p:gridSpacing cx="36195" cy="361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85D30-4F36-4234-B1CE-CF31AA541251}" type="datetimeFigureOut">
              <a:rPr lang="en-US" smtClean="0"/>
              <a:t>8/10/2020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12E92-A53C-461E-A02D-B1D974DF37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83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7D87D22-166E-4363-B984-82CA76835DA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903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A6AA45-3873-4C5E-BD0F-7511D22ABFF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516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DACBD4-56E7-484F-A2EB-609BA1B7D31E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75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0C6675-E882-4401-80F4-48C8A6626FF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3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6FCAEA-C988-484B-B709-F0607FD0A80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109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882877F-9706-450F-91FF-13045A1EB49D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16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60422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7894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54050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06570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5082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AF2868-1C5E-49A2-98F3-8284678193E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7726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60607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11633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27485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382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50349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0248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586562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8369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834269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68540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6A40893-D25F-4244-94F7-06F5EE701456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3259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5321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31990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239210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38108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427738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109729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39404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301069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195839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088701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8FB62F-769E-4ADC-A374-B9BD8D86CC60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06427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3694169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2427665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31424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21035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579031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26594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81972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22808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573925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679872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86AC69-1A0A-4D83-83FF-89CD29765C18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4592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8597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477282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183421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193916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83678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352375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0800444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845035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085632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69313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F701C8-2413-43DB-99BF-818D95131D2A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883815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830031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80496860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0822163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Hg0AAAg0AACkFQAAEAAAAA=="/>
              </a:ext>
            </a:extLst>
          </p:cNvSpPr>
          <p:nvPr>
            <p:ph type="ctrTitle"/>
          </p:nvPr>
        </p:nvSpPr>
        <p:spPr>
          <a:xfrm>
            <a:off x="685800" y="2132330"/>
            <a:ext cx="7772400" cy="138557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Под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4BcAANAvAAC4IgAAEAAAAA=="/>
              </a:ext>
            </a:extLst>
          </p:cNvSpPr>
          <p:nvPr>
            <p:ph type="subTitle" idx="1"/>
          </p:nvPr>
        </p:nvSpPr>
        <p:spPr>
          <a:xfrm>
            <a:off x="1371600" y="3881120"/>
            <a:ext cx="6400800" cy="176276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6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7728-66D2-0381-9CEE-90D439A06AC5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3681077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4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723-6DD2-03A1-9CEE-9BF419A06AC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07312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Заголовок и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9hOm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2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Ds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DCA-84D2-039B-9CEE-72CE23A06A27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359633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1105-4BD2-03E7-9CEE-BDB25FA06AE8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08383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E1-AFD2-03A7-9CEE-59F21FA06A0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3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03248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Только содержим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wJQAAEAAAAA=="/>
              </a:ext>
            </a:extLst>
          </p:cNvSpPr>
          <p:nvPr>
            <p:ph/>
          </p:nvPr>
        </p:nvSpPr>
        <p:spPr>
          <a:xfrm>
            <a:off x="457200" y="274955"/>
            <a:ext cx="8229600" cy="585152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BE3-ADD2-03AD-9CEE-5BF815A06A0E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4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1BE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FdST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6257050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две стро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EFBQU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E6c3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HIgdm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2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A61-2FD2-03CC-9CEE-D99974A06A8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858550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80E89E-1C6D-43F1-AB94-38AF66B27AA9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3112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ласти содержим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3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4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7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116-58D2-03A7-9CEE-AEF21FA06AFB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9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11222333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 и две колонки, пра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CwJQ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C8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pzb2w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4EE-A0D2-0392-9CEE-56C72AA06A03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8+PGE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716643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Заголовок и две колонки, левая колон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sEMA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CwJQAAEAAAAA=="/>
              </a:ext>
            </a:extLst>
          </p:cNvSpPr>
          <p:nvPr>
            <p:ph sz="half" idx="3"/>
          </p:nvPr>
        </p:nvSpPr>
        <p:spPr>
          <a:xfrm>
            <a:off x="4722495" y="1600200"/>
            <a:ext cx="3964305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50F-41D2-03A3-9CEE-B7F61BA06AE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46672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Заголовок и две строки, ниж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DXFgAAEAAAAA=="/>
              </a:ext>
            </a:extLst>
          </p:cNvSpPr>
          <p:nvPr>
            <p:ph sz="half" idx="1"/>
          </p:nvPr>
        </p:nvSpPr>
        <p:spPr>
          <a:xfrm>
            <a:off x="457200" y="1600200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DMbAACwJQAAEAAAAA=="/>
              </a:ext>
            </a:extLst>
          </p:cNvSpPr>
          <p:nvPr>
            <p:ph sz="quarter" idx="2"/>
          </p:nvPr>
        </p:nvSpPr>
        <p:spPr>
          <a:xfrm>
            <a:off x="457200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sRgAAHA1AACwJQAAEAAAAA=="/>
              </a:ext>
            </a:extLst>
          </p:cNvSpPr>
          <p:nvPr>
            <p:ph sz="quarter" idx="3"/>
          </p:nvPr>
        </p:nvSpPr>
        <p:spPr>
          <a:xfrm>
            <a:off x="4722495" y="4013835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3C21-6FD2-03CA-9CEE-999F72A06AC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233261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е строки, верхняя строка разделен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Слайда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/>
          <a:p>
            <a:pPr>
              <a:defRPr/>
            </a:pPr>
            <a:endParaRPr/>
          </a:p>
        </p:txBody>
      </p:sp>
      <p:sp>
        <p:nvSpPr>
          <p:cNvPr id="3" name="Объект1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uAC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DMbAADXFgAAEAAAAA=="/>
              </a:ext>
            </a:extLst>
          </p:cNvSpPr>
          <p:nvPr>
            <p:ph sz="quarter" idx="1"/>
          </p:nvPr>
        </p:nvSpPr>
        <p:spPr>
          <a:xfrm>
            <a:off x="457200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4" name="Объект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IQABg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NHQAA2AkAAHA1AADXFgAAEAAAAA=="/>
              </a:ext>
            </a:extLst>
          </p:cNvSpPr>
          <p:nvPr>
            <p:ph sz="quarter" idx="2"/>
          </p:nvPr>
        </p:nvSpPr>
        <p:spPr>
          <a:xfrm>
            <a:off x="4722495" y="1600200"/>
            <a:ext cx="3964305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5" name="Объект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RgAAHA1AACwJQAAEAAAAA=="/>
              </a:ext>
            </a:extLst>
          </p:cNvSpPr>
          <p:nvPr>
            <p:ph sz="half" idx="3"/>
          </p:nvPr>
        </p:nvSpPr>
        <p:spPr>
          <a:xfrm>
            <a:off x="457200" y="4013835"/>
            <a:ext cx="8229600" cy="2112645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000" b="0" i="0" u="none" strike="noStrike" kern="1" spc="0" baseline="0">
                <a:solidFill>
                  <a:srgbClr val="000000"/>
                </a:solidFill>
                <a:effectLst/>
                <a:latin typeface="Arial" pitchFamily="2" charset="-52"/>
                <a:ea typeface="SimSun" charset="0"/>
                <a:cs typeface="Times New Roman" pitchFamily="1" charset="-52"/>
              </a:defRPr>
            </a:pPr>
            <a:endParaRPr/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62EF-A1D2-0394-9CEE-57C12CA06A02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7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D4EMg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8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Q5AI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081145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AF5E95-ABF0-4EE4-B484-E8B4136A41F4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4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760AFD-7452-427C-A213-4752DB8BDC6F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85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56B6AF-7877-41AF-B67E-BF10FD4C56B1}" type="slidenum">
              <a:rPr kumimoji="0" lang="ru-RU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769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285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515376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47350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517621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  <p:sldLayoutId id="2147483940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B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C5vc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A=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ctr">
            <a:prstTxWarp prst="textNoShape">
              <a:avLst/>
            </a:prstTxWarp>
          </a:bodyPr>
          <a:lstStyle>
            <a:lvl1pPr marL="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ctr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4400" b="0" i="0" u="none" strike="noStrike" kern="1" spc="0" baseline="0">
                <a:solidFill>
                  <a:schemeClr val="tx2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Rectangle 3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1hdHM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A=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342900" marR="0" indent="-3429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32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742950" marR="0" indent="-28575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11430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 lang="ru-ru" sz="24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6002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–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2057400" marR="0" indent="-22860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»"/>
              <a:tabLst/>
              <a:defRPr lang="ru-ru" sz="20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pZGU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ayYAAPAPAABZKQAAEAAAAA=="/>
              </a:ext>
            </a:extLst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5" name="Rectangle 5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xmb3I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ayYAAAglAABZKQAAEAAAAA=="/>
              </a:ext>
            </a:extLst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  <p:sp>
        <p:nvSpPr>
          <p:cNvPr id="6" name="Rectangle 6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GUiIF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ayYAAHA1AABZKQAAEAAAAA=="/>
              </a:ext>
            </a:extLst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>
            <a:lvl1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1pPr>
            <a:lvl2pPr marL="4572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2pPr>
            <a:lvl3pPr marL="9144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3pPr>
            <a:lvl4pPr marL="13716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4pPr>
            <a:lvl5pPr marL="182880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ru-ru" sz="1800" b="0" i="0" u="none" strike="noStrike" kern="1" spc="0" baseline="0">
                <a:solidFill>
                  <a:schemeClr val="tx1"/>
                </a:solidFill>
                <a:effectLst/>
                <a:latin typeface="Arial" pitchFamily="2" charset="-52"/>
                <a:ea typeface="Arial" pitchFamily="2" charset="-52"/>
                <a:cs typeface="Arial" pitchFamily="2" charset="-52"/>
              </a:defRPr>
            </a:lvl5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400"/>
            </a:pPr>
            <a:fld id="{3F565EB1-FFD2-03A8-9CEE-09FD10A06A5C}" type="slidenum">
              <a:rPr kumimoji="0" lang="ru-ru" sz="1400" b="0" i="0" u="none" strike="noStrike" kern="1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2" charset="-52"/>
                <a:cs typeface="Arial" pitchFamily="2" charset="-52"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lang="ru-ru" sz="1400"/>
              </a:pPr>
              <a:t>‹#›</a:t>
            </a:fld>
            <a:endParaRPr kumimoji="0" lang="ru-ru" sz="1400" b="0" i="0" u="none" strike="noStrike" kern="1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2" charset="-52"/>
              <a:cs typeface="Arial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27995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</p:sldLayoutIdLst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  <p:extLst>
      <p:ext uri="smNativeData">
        <pr:smNativeData xmlns="" xmlns:pr="smNativeData" val="ez2oWQYAAAAFAAAA/////wEAAAAdAAAAAAAAAAAAAAAAAAAAAAAAAAwAAAAAAAAAAQAAACwAAAAAAAAAAAAAAAAAAAAAAAAADwAAAAEAAAABAAAALAAAAAAAAAAAAAAAAAAAAAAAAAASAAAAAgAAAAEAAAAsAAAAAAAAAAAAAAAAAAAAAAAAABUAAAADAAAAAQAAACwAAAAAAAAAAAAAAAAAAAAAAAAAGAAAAAQAAAABAAAALAAAAAAAAAAAAAAAAAAAAAAAAAA="/>
      </p:ext>
    </p:extLst>
  </p:timing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60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4572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9144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3716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182880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2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titleStyle>
    <p:bodyStyle>
      <a:lvl1pPr marL="342900" marR="0" indent="-3429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1pPr>
      <a:lvl2pPr marL="742950" marR="0" indent="-28575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2pPr>
      <a:lvl3pPr marL="1143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3pPr>
      <a:lvl4pPr marL="1600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4pPr>
      <a:lvl5pPr marL="20574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Arial" pitchFamily="2" charset="-52"/>
          <a:ea typeface="Arial" pitchFamily="2" charset="-52"/>
          <a:cs typeface="Arial" pitchFamily="2" charset="-52"/>
        </a:defRPr>
      </a:lvl5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-115887" y="1191648"/>
            <a:ext cx="91440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«Безопасность </a:t>
            </a:r>
            <a:r>
              <a:rPr lang="ru-RU" sz="40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 при эксплуатации и ремонте оборудования электрических подстанций и </a:t>
            </a:r>
            <a:r>
              <a:rPr lang="ru-RU" sz="40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сетей»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36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ДОЦЕНТ КАФЕДРЫ</a:t>
            </a:r>
            <a:r>
              <a:rPr kumimoji="0" lang="ru-ru" sz="36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«ЭЛЕКТРОСНАБЖЕНИЕ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 ЭКСПЛУАТАЦИЯ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ЭЛЕКТРООБОРУДОВАНИЯ» 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ПРИВАЛОВ ЕВГЕНИЙ ЕВГРАФОВИЧ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2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418" t="14111" r="13188" b="13055"/>
          <a:stretch/>
        </p:blipFill>
        <p:spPr>
          <a:xfrm>
            <a:off x="0" y="7260"/>
            <a:ext cx="9144000" cy="68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889534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749" t="20753" r="5000" b="13872"/>
          <a:stretch/>
        </p:blipFill>
        <p:spPr>
          <a:xfrm>
            <a:off x="5046" y="0"/>
            <a:ext cx="913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787946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853" t="29831" r="7250" b="937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3782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6063" t="31000" r="5270" b="1041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1520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подготовке рабочего места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(РМ) должны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быть отключены: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Токоведущие части 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которых будут производиться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работы.</a:t>
            </a:r>
            <a:endParaRPr lang="ru-RU" sz="40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Не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огражденные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 которым возможно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случайное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приближение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людей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механизмов и грузоподъемных машин на расстояние, менее указанного в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таблице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20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7297" t="5667" r="4875" b="144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413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Цепи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управления и питания приводов, закрыт воздух в системах управления коммутационными аппаратами, снят завод с пружин и грузов у приводов выключателей, и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разъединителей.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9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ЭУ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 1000В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каждой стороны,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ВКЛ.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коммутационного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аппарата не исключена подача напряжения на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должен быть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видимый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разрыв (ВР)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ВР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отключением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разъединителей и отделителей 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выключателей нагрузки 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отсоединением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или снятием шин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 и проводов 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),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снятием предохранителей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(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).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9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8"/>
            <a:ext cx="9144000" cy="685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33962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ЭУ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выше 1000В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для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исключения ошибочного включения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коммутационных аппаратов, которыми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подается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 к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РМ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принимают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следующие меры: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666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Раздел 1.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4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«Обеспечение </a:t>
            </a:r>
            <a:r>
              <a:rPr lang="ru-RU" sz="4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безопасного производства плановых и аварийных работ в электрических установках и </a:t>
            </a:r>
            <a:r>
              <a:rPr lang="ru-RU" sz="4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сетях»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2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69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У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разъединителей, отделителей, выключателей нагрузки ручные приводы в отключенном положении должны быть заперты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ключом или механическим замком.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6-10кВ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 однополюсными разъединителями вместо механического замка допускается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надевать на ножи диэлектрические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колпаки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903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2.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У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разъединителей, управляемых оперативной штангой, стационарные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ограждения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должны быть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заперты на механический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замок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3.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У приводов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коммутационных аппаратов, имеющих дистанционное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управление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должны быть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отключены силовые цепи и цепи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управления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64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4.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дистанционном управлении с АРМ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у приводов разъединителей должны быть отключены силовые цепи, ключ выбора режима работы в шкафу управления переведен в положение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местное управление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»,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шкаф управления разъединителем заперт на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механический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замок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0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02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5.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 У </a:t>
            </a: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грузовых и пружинных приводов включающий груз или включающие пружины должны быть приведены в 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«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нерабочее</a:t>
            </a:r>
            <a:r>
              <a:rPr lang="ru-RU" sz="40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» положение.</a:t>
            </a:r>
            <a:endParaRPr lang="ru-RU" sz="4000" dirty="0">
              <a:solidFill>
                <a:srgbClr val="333399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 Должны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быть вывешены запрещающие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плакаты.</a:t>
            </a:r>
            <a:endParaRPr lang="ru-RU" sz="4000" dirty="0">
              <a:solidFill>
                <a:srgbClr val="C0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261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0" y="14930"/>
            <a:ext cx="9050449" cy="6843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676899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94"/>
            <a:ext cx="9144000" cy="68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985498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06676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6. 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ЭУ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 1000В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со всех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ТВЧ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 которых будет проводиться работа,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должно </a:t>
            </a:r>
            <a:r>
              <a:rPr lang="ru-RU" sz="40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быть снято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напряжение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, отключением коммутационных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аппаратов с ручным приводом, а при наличии в схеме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предохранителей </a:t>
            </a:r>
            <a:r>
              <a:rPr lang="ru-RU" sz="4000" dirty="0">
                <a:solidFill>
                  <a:schemeClr val="tx1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- снятием последних. </a:t>
            </a:r>
            <a:endParaRPr lang="ru-RU" sz="4000" dirty="0" smtClean="0">
              <a:solidFill>
                <a:schemeClr val="tx1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7. Необходимо </a:t>
            </a:r>
            <a:r>
              <a:rPr lang="ru-RU" sz="4400" dirty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вывесить запрещающие 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плакаты.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713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620" r="6230" b="5215"/>
          <a:stretch/>
        </p:blipFill>
        <p:spPr>
          <a:xfrm>
            <a:off x="2523" y="0"/>
            <a:ext cx="91414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67480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Заключение.</a:t>
            </a:r>
            <a:endParaRPr kumimoji="0" lang="ru-ru" sz="44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Технические мероприятия, обеспечивающие </a:t>
            </a:r>
            <a:r>
              <a:rPr lang="ru-RU" sz="44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безопасность работ со снятием </a:t>
            </a:r>
            <a:r>
              <a:rPr lang="ru-RU" sz="44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напряжения, выполняют только в указанном порядке.</a:t>
            </a:r>
            <a:r>
              <a:rPr kumimoji="0" lang="ru-ru" sz="4400" b="1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64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Тема 1.2 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Обеспечение безопасных условий труда при производстве работ в электроустановках и электрических </a:t>
            </a: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сетях.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45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4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endParaRPr kumimoji="0" lang="ru-ru" sz="48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Практическое занятие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 № </a:t>
            </a:r>
            <a:r>
              <a:rPr kumimoji="0" lang="ru-ru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2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выполнении отключений в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электроустановках. </a:t>
            </a:r>
            <a:endParaRPr kumimoji="0" lang="ru-RU" altLang="en-US" sz="4800" b="1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224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237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609600" indent="-609600"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6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цели</a:t>
            </a:r>
          </a:p>
          <a:p>
            <a:pPr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1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.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Изучить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охрану труда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при </a:t>
            </a: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выполнении отключений в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электроустановках.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83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6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lvl="1" algn="ctr">
              <a:lnSpc>
                <a:spcPct val="140000"/>
              </a:lnSpc>
              <a:buNone/>
              <a:defRPr lang="ru-ru"/>
            </a:pPr>
            <a:r>
              <a:rPr lang="ru-ru" sz="4400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Учебные вопросы.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algn="ctr">
              <a:lnSpc>
                <a:spcPct val="110000"/>
              </a:lnSpc>
              <a:buNone/>
              <a:defRPr lang="ru-ru"/>
            </a:pPr>
            <a:r>
              <a:rPr lang="ru-RU" sz="4800" dirty="0"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выполнении отключений в </a:t>
            </a:r>
            <a:r>
              <a:rPr lang="ru-RU" sz="4800" dirty="0" smtClean="0"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электроустановках. </a:t>
            </a:r>
            <a:endParaRPr lang="ru-ru" sz="4800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43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495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endParaRPr lang="ru-ru" sz="4400" dirty="0" smtClean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Учебная литература</a:t>
            </a:r>
            <a:r>
              <a:rPr kumimoji="0" lang="ru-ru" sz="480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marR="0" lvl="1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Правила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охраны труда при эксплуатации </a:t>
            </a:r>
            <a:r>
              <a:rPr lang="ru-RU" sz="4800" dirty="0" smtClean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электроустановок (ПОТЭУ). </a:t>
            </a:r>
            <a:r>
              <a:rPr lang="ru-RU" sz="4800" dirty="0">
                <a:solidFill>
                  <a:srgbClr val="333399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М: НОРМАТИКА, 2020. - 238с.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742950" marR="0" lvl="1" indent="-28575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399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  <a:extLst>
              <a:ext uri="smNativeData">
                <pr:smNativeData xmlns="" xmlns:pr="smNativeData" val="SMDATA_12_ez2oWRMAAAAlAAAAZAAAAA0AAAAAkAAAAEgAAACQAAAASAAAAAAAAAAAAAAAAAAAAAEAAABQAAAAAAAAAAAA4D8AAAAAAADgPwAAAAAAAOA/AAAAAAAA4D8AAAAAAADgPwAAAAAAAOA/AAAAAAAA4D8AAAAAAADgPwAAAAAAAOA/AAAAAAAA4D8CAAAAjAAAAAAAAAAAAAAAu+Dj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CAgIA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C74OMF////AQAAAAAAAAAAAAAAAAAAAAAAAAAAAAAAAAAAAAAAAAAAAAAAAn9/fwCAgIADzMzMAMDA/wB/f38AAAAAAAAAAAAAAAAAAAAAAAAAAAAhAAAAGAAAABQAAAAAAAAAAAAAAEA4AAAwKgAAEAAAAA=="/>
              </a:ext>
            </a:extLst>
          </p:cNvSpPr>
          <p:nvPr>
            <p:ph type="body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2700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anchor="t">
            <a:prstTxWarp prst="textNoShape">
              <a:avLst/>
            </a:prstTxWarp>
          </a:bodyPr>
          <a:lstStyle/>
          <a:p>
            <a:pPr>
              <a:buNone/>
              <a:defRPr lang="ru-ru"/>
            </a:pPr>
            <a:r>
              <a:rPr lang="ru-ru" b="1" dirty="0">
                <a:solidFill>
                  <a:srgbClr val="FFFF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		</a:t>
            </a:r>
            <a:endParaRPr lang="el-gr" b="1" dirty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0964" t="6721" r="3034" b="4611"/>
          <a:stretch/>
        </p:blipFill>
        <p:spPr>
          <a:xfrm>
            <a:off x="1242060" y="0"/>
            <a:ext cx="61221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581053"/>
      </p:ext>
    </p:extLst>
  </p:cSld>
  <p:clrMapOvr>
    <a:masterClrMapping/>
  </p:clrMapOvr>
  <p:transition>
    <p:fade/>
    <p:extLst>
      <p:ext uri="smNativeData">
        <pr:smNativeData xmlns="" xmlns:pr="smNativeData" val="ez2oWQAAAAAgAwAAAAAAAAYAAAAAAAAAAAAAAAAAAAAAAAAAAQAAAAAAAAAAAAAAAAAAAAAAAAAAAAAA"/>
      </p:ext>
    </p:extLst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  <p:extLst>
      <p:ext uri="smNativeData">
        <pr:smNativeData xmlns="" xmlns:pr="smNativeData" val="ez2oWQEAAAAFAAAAAAAAAAEAAAAsAAAAAAAAAAAAAAAAAAAAAAAAAA=="/>
      </p:ext>
    </p:ext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421"/>
          <p:cNvSpPr>
            <a:spLocks noChangeArrowheads="1"/>
          </p:cNvSpPr>
          <p:nvPr/>
        </p:nvSpPr>
        <p:spPr bwMode="auto">
          <a:xfrm>
            <a:off x="0" y="7446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1" i="0" u="none" strike="noStrike" kern="1200" cap="none" spc="0" normalizeH="0" baseline="0" noProof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603" name="TextBox 11"/>
          <p:cNvSpPr txBox="1">
            <a:spLocks noChangeArrowheads="1"/>
          </p:cNvSpPr>
          <p:nvPr/>
        </p:nvSpPr>
        <p:spPr bwMode="auto">
          <a:xfrm>
            <a:off x="1919288" y="223838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en-US" sz="2000" b="1" i="0" u="none" strike="noStrike" kern="1200" cap="none" spc="0" normalizeH="0" baseline="0" noProof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Ставропольский государственный аграрный университет</a:t>
            </a:r>
          </a:p>
        </p:txBody>
      </p:sp>
      <p:sp>
        <p:nvSpPr>
          <p:cNvPr id="25604" name="TextBox 21"/>
          <p:cNvSpPr txBox="1">
            <a:spLocks noChangeArrowheads="1"/>
          </p:cNvSpPr>
          <p:nvPr/>
        </p:nvSpPr>
        <p:spPr bwMode="auto">
          <a:xfrm>
            <a:off x="0" y="1276351"/>
            <a:ext cx="91440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l">
              <a:defRPr lang="ru-ru"/>
            </a:pPr>
            <a:endParaRPr lang="ru-RU" sz="44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marL="0" lvl="1" indent="0" algn="ctr">
              <a:defRPr lang="ru-ru"/>
            </a:pP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1. </a:t>
            </a:r>
            <a:r>
              <a:rPr lang="ru-RU" sz="4800" dirty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Охрана труда при выполнении отключений в </a:t>
            </a:r>
            <a:r>
              <a:rPr lang="ru-RU" sz="4800" dirty="0" smtClean="0">
                <a:solidFill>
                  <a:srgbClr val="FF0000"/>
                </a:solidFill>
                <a:latin typeface="Times New Roman" pitchFamily="1" charset="-52"/>
                <a:ea typeface="Arial" pitchFamily="2" charset="-52"/>
                <a:cs typeface="Arial" pitchFamily="2" charset="-52"/>
              </a:rPr>
              <a:t>электроустановках. </a:t>
            </a:r>
            <a:endParaRPr lang="ru-RU" sz="4800" dirty="0">
              <a:solidFill>
                <a:srgbClr val="FF0000"/>
              </a:solidFill>
              <a:latin typeface="Times New Roman" pitchFamily="1" charset="-52"/>
              <a:ea typeface="Arial" pitchFamily="2" charset="-52"/>
              <a:cs typeface="Arial" pitchFamily="2" charset="-52"/>
            </a:endParaRPr>
          </a:p>
          <a:p>
            <a:pPr lvl="1">
              <a:buNone/>
              <a:defRPr lang="ru-ru"/>
            </a:pPr>
            <a:endParaRPr lang="ru-ru" sz="3600" dirty="0" smtClean="0">
              <a:latin typeface="Times New Roman" pitchFamily="1" charset="-52"/>
              <a:ea typeface="Arial" pitchFamily="2" charset="-52"/>
              <a:cs typeface="Arial" pitchFamily="2" charset="-52"/>
            </a:endParaRPr>
          </a:p>
        </p:txBody>
      </p:sp>
      <p:pic>
        <p:nvPicPr>
          <p:cNvPr id="25605" name="Picture 22" descr="ОСНОВНОЙ герб под резк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80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6" name="Group 83"/>
          <p:cNvGrpSpPr>
            <a:grpSpLocks noChangeAspect="1"/>
          </p:cNvGrpSpPr>
          <p:nvPr/>
        </p:nvGrpSpPr>
        <p:grpSpPr bwMode="auto">
          <a:xfrm>
            <a:off x="6643688" y="41275"/>
            <a:ext cx="1050925" cy="1052513"/>
            <a:chOff x="5040" y="24"/>
            <a:chExt cx="677" cy="678"/>
          </a:xfrm>
        </p:grpSpPr>
        <p:sp>
          <p:nvSpPr>
            <p:cNvPr id="25608" name="AutoShape 82"/>
            <p:cNvSpPr>
              <a:spLocks noChangeAspect="1" noChangeArrowheads="1" noTextEdit="1"/>
            </p:cNvSpPr>
            <p:nvPr/>
          </p:nvSpPr>
          <p:spPr bwMode="auto">
            <a:xfrm>
              <a:off x="5040" y="24"/>
              <a:ext cx="677" cy="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09" name="Freeform 84"/>
            <p:cNvSpPr>
              <a:spLocks/>
            </p:cNvSpPr>
            <p:nvPr/>
          </p:nvSpPr>
          <p:spPr bwMode="auto">
            <a:xfrm>
              <a:off x="5495" y="611"/>
              <a:ext cx="156" cy="89"/>
            </a:xfrm>
            <a:custGeom>
              <a:avLst/>
              <a:gdLst>
                <a:gd name="T0" fmla="*/ 0 w 3733"/>
                <a:gd name="T1" fmla="*/ 0 h 2121"/>
                <a:gd name="T2" fmla="*/ 0 w 3733"/>
                <a:gd name="T3" fmla="*/ 0 h 2121"/>
                <a:gd name="T4" fmla="*/ 0 w 3733"/>
                <a:gd name="T5" fmla="*/ 0 h 2121"/>
                <a:gd name="T6" fmla="*/ 0 w 3733"/>
                <a:gd name="T7" fmla="*/ 0 h 2121"/>
                <a:gd name="T8" fmla="*/ 0 w 3733"/>
                <a:gd name="T9" fmla="*/ 0 h 212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33"/>
                <a:gd name="T16" fmla="*/ 0 h 2121"/>
                <a:gd name="T17" fmla="*/ 3733 w 3733"/>
                <a:gd name="T18" fmla="*/ 2121 h 212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33" h="2121">
                  <a:moveTo>
                    <a:pt x="0" y="1506"/>
                  </a:moveTo>
                  <a:lnTo>
                    <a:pt x="381" y="2121"/>
                  </a:lnTo>
                  <a:lnTo>
                    <a:pt x="3733" y="2121"/>
                  </a:lnTo>
                  <a:lnTo>
                    <a:pt x="2333" y="0"/>
                  </a:lnTo>
                  <a:lnTo>
                    <a:pt x="0" y="1506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0" name="Freeform 85"/>
            <p:cNvSpPr>
              <a:spLocks/>
            </p:cNvSpPr>
            <p:nvPr/>
          </p:nvSpPr>
          <p:spPr bwMode="auto">
            <a:xfrm>
              <a:off x="5042" y="26"/>
              <a:ext cx="673" cy="673"/>
            </a:xfrm>
            <a:custGeom>
              <a:avLst/>
              <a:gdLst>
                <a:gd name="T0" fmla="*/ 0 w 16151"/>
                <a:gd name="T1" fmla="*/ 0 h 16158"/>
                <a:gd name="T2" fmla="*/ 0 w 16151"/>
                <a:gd name="T3" fmla="*/ 0 h 16158"/>
                <a:gd name="T4" fmla="*/ 0 w 16151"/>
                <a:gd name="T5" fmla="*/ 0 h 16158"/>
                <a:gd name="T6" fmla="*/ 0 w 16151"/>
                <a:gd name="T7" fmla="*/ 0 h 16158"/>
                <a:gd name="T8" fmla="*/ 0 w 16151"/>
                <a:gd name="T9" fmla="*/ 0 h 16158"/>
                <a:gd name="T10" fmla="*/ 0 w 16151"/>
                <a:gd name="T11" fmla="*/ 0 h 16158"/>
                <a:gd name="T12" fmla="*/ 0 w 16151"/>
                <a:gd name="T13" fmla="*/ 0 h 16158"/>
                <a:gd name="T14" fmla="*/ 0 w 16151"/>
                <a:gd name="T15" fmla="*/ 0 h 16158"/>
                <a:gd name="T16" fmla="*/ 0 w 16151"/>
                <a:gd name="T17" fmla="*/ 0 h 16158"/>
                <a:gd name="T18" fmla="*/ 0 w 16151"/>
                <a:gd name="T19" fmla="*/ 0 h 16158"/>
                <a:gd name="T20" fmla="*/ 0 w 16151"/>
                <a:gd name="T21" fmla="*/ 0 h 16158"/>
                <a:gd name="T22" fmla="*/ 0 w 16151"/>
                <a:gd name="T23" fmla="*/ 0 h 16158"/>
                <a:gd name="T24" fmla="*/ 0 w 16151"/>
                <a:gd name="T25" fmla="*/ 0 h 16158"/>
                <a:gd name="T26" fmla="*/ 0 w 16151"/>
                <a:gd name="T27" fmla="*/ 0 h 16158"/>
                <a:gd name="T28" fmla="*/ 0 w 16151"/>
                <a:gd name="T29" fmla="*/ 0 h 16158"/>
                <a:gd name="T30" fmla="*/ 0 w 16151"/>
                <a:gd name="T31" fmla="*/ 0 h 16158"/>
                <a:gd name="T32" fmla="*/ 0 w 16151"/>
                <a:gd name="T33" fmla="*/ 0 h 16158"/>
                <a:gd name="T34" fmla="*/ 0 w 16151"/>
                <a:gd name="T35" fmla="*/ 0 h 16158"/>
                <a:gd name="T36" fmla="*/ 0 w 16151"/>
                <a:gd name="T37" fmla="*/ 0 h 16158"/>
                <a:gd name="T38" fmla="*/ 0 w 16151"/>
                <a:gd name="T39" fmla="*/ 0 h 16158"/>
                <a:gd name="T40" fmla="*/ 0 w 16151"/>
                <a:gd name="T41" fmla="*/ 0 h 16158"/>
                <a:gd name="T42" fmla="*/ 0 w 16151"/>
                <a:gd name="T43" fmla="*/ 0 h 16158"/>
                <a:gd name="T44" fmla="*/ 0 w 16151"/>
                <a:gd name="T45" fmla="*/ 0 h 16158"/>
                <a:gd name="T46" fmla="*/ 0 w 16151"/>
                <a:gd name="T47" fmla="*/ 0 h 16158"/>
                <a:gd name="T48" fmla="*/ 0 w 16151"/>
                <a:gd name="T49" fmla="*/ 0 h 16158"/>
                <a:gd name="T50" fmla="*/ 0 w 16151"/>
                <a:gd name="T51" fmla="*/ 0 h 16158"/>
                <a:gd name="T52" fmla="*/ 0 w 16151"/>
                <a:gd name="T53" fmla="*/ 0 h 16158"/>
                <a:gd name="T54" fmla="*/ 0 w 16151"/>
                <a:gd name="T55" fmla="*/ 0 h 16158"/>
                <a:gd name="T56" fmla="*/ 0 w 16151"/>
                <a:gd name="T57" fmla="*/ 0 h 16158"/>
                <a:gd name="T58" fmla="*/ 0 w 16151"/>
                <a:gd name="T59" fmla="*/ 0 h 16158"/>
                <a:gd name="T60" fmla="*/ 0 w 16151"/>
                <a:gd name="T61" fmla="*/ 0 h 16158"/>
                <a:gd name="T62" fmla="*/ 0 w 16151"/>
                <a:gd name="T63" fmla="*/ 0 h 16158"/>
                <a:gd name="T64" fmla="*/ 0 w 16151"/>
                <a:gd name="T65" fmla="*/ 0 h 16158"/>
                <a:gd name="T66" fmla="*/ 0 w 16151"/>
                <a:gd name="T67" fmla="*/ 0 h 16158"/>
                <a:gd name="T68" fmla="*/ 0 w 16151"/>
                <a:gd name="T69" fmla="*/ 0 h 16158"/>
                <a:gd name="T70" fmla="*/ 0 w 16151"/>
                <a:gd name="T71" fmla="*/ 0 h 16158"/>
                <a:gd name="T72" fmla="*/ 0 w 16151"/>
                <a:gd name="T73" fmla="*/ 0 h 16158"/>
                <a:gd name="T74" fmla="*/ 0 w 16151"/>
                <a:gd name="T75" fmla="*/ 0 h 16158"/>
                <a:gd name="T76" fmla="*/ 0 w 16151"/>
                <a:gd name="T77" fmla="*/ 0 h 16158"/>
                <a:gd name="T78" fmla="*/ 0 w 16151"/>
                <a:gd name="T79" fmla="*/ 0 h 16158"/>
                <a:gd name="T80" fmla="*/ 0 w 16151"/>
                <a:gd name="T81" fmla="*/ 0 h 16158"/>
                <a:gd name="T82" fmla="*/ 0 w 16151"/>
                <a:gd name="T83" fmla="*/ 0 h 16158"/>
                <a:gd name="T84" fmla="*/ 0 w 16151"/>
                <a:gd name="T85" fmla="*/ 0 h 1615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6151"/>
                <a:gd name="T130" fmla="*/ 0 h 16158"/>
                <a:gd name="T131" fmla="*/ 16151 w 16151"/>
                <a:gd name="T132" fmla="*/ 16158 h 1615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6151" h="16158">
                  <a:moveTo>
                    <a:pt x="16151" y="8079"/>
                  </a:moveTo>
                  <a:lnTo>
                    <a:pt x="16140" y="8495"/>
                  </a:lnTo>
                  <a:lnTo>
                    <a:pt x="16109" y="8905"/>
                  </a:lnTo>
                  <a:lnTo>
                    <a:pt x="16058" y="9309"/>
                  </a:lnTo>
                  <a:lnTo>
                    <a:pt x="15987" y="9707"/>
                  </a:lnTo>
                  <a:lnTo>
                    <a:pt x="15896" y="10098"/>
                  </a:lnTo>
                  <a:lnTo>
                    <a:pt x="15787" y="10481"/>
                  </a:lnTo>
                  <a:lnTo>
                    <a:pt x="15660" y="10856"/>
                  </a:lnTo>
                  <a:lnTo>
                    <a:pt x="15516" y="11223"/>
                  </a:lnTo>
                  <a:lnTo>
                    <a:pt x="15354" y="11581"/>
                  </a:lnTo>
                  <a:lnTo>
                    <a:pt x="15176" y="11929"/>
                  </a:lnTo>
                  <a:lnTo>
                    <a:pt x="14981" y="12268"/>
                  </a:lnTo>
                  <a:lnTo>
                    <a:pt x="14772" y="12595"/>
                  </a:lnTo>
                  <a:lnTo>
                    <a:pt x="14546" y="12913"/>
                  </a:lnTo>
                  <a:lnTo>
                    <a:pt x="14306" y="13218"/>
                  </a:lnTo>
                  <a:lnTo>
                    <a:pt x="14053" y="13511"/>
                  </a:lnTo>
                  <a:lnTo>
                    <a:pt x="13786" y="13791"/>
                  </a:lnTo>
                  <a:lnTo>
                    <a:pt x="13505" y="14059"/>
                  </a:lnTo>
                  <a:lnTo>
                    <a:pt x="13211" y="14313"/>
                  </a:lnTo>
                  <a:lnTo>
                    <a:pt x="12906" y="14553"/>
                  </a:lnTo>
                  <a:lnTo>
                    <a:pt x="12590" y="14778"/>
                  </a:lnTo>
                  <a:lnTo>
                    <a:pt x="12263" y="14988"/>
                  </a:lnTo>
                  <a:lnTo>
                    <a:pt x="11924" y="15183"/>
                  </a:lnTo>
                  <a:lnTo>
                    <a:pt x="11576" y="15361"/>
                  </a:lnTo>
                  <a:lnTo>
                    <a:pt x="11219" y="15523"/>
                  </a:lnTo>
                  <a:lnTo>
                    <a:pt x="10852" y="15668"/>
                  </a:lnTo>
                  <a:lnTo>
                    <a:pt x="10477" y="15795"/>
                  </a:lnTo>
                  <a:lnTo>
                    <a:pt x="10093" y="15904"/>
                  </a:lnTo>
                  <a:lnTo>
                    <a:pt x="9702" y="15993"/>
                  </a:lnTo>
                  <a:lnTo>
                    <a:pt x="9305" y="16064"/>
                  </a:lnTo>
                  <a:lnTo>
                    <a:pt x="8901" y="16116"/>
                  </a:lnTo>
                  <a:lnTo>
                    <a:pt x="8490" y="16148"/>
                  </a:lnTo>
                  <a:lnTo>
                    <a:pt x="8076" y="16158"/>
                  </a:lnTo>
                  <a:lnTo>
                    <a:pt x="7660" y="16148"/>
                  </a:lnTo>
                  <a:lnTo>
                    <a:pt x="7250" y="16116"/>
                  </a:lnTo>
                  <a:lnTo>
                    <a:pt x="6845" y="16064"/>
                  </a:lnTo>
                  <a:lnTo>
                    <a:pt x="6448" y="15993"/>
                  </a:lnTo>
                  <a:lnTo>
                    <a:pt x="6058" y="15904"/>
                  </a:lnTo>
                  <a:lnTo>
                    <a:pt x="5674" y="15795"/>
                  </a:lnTo>
                  <a:lnTo>
                    <a:pt x="5299" y="15668"/>
                  </a:lnTo>
                  <a:lnTo>
                    <a:pt x="4932" y="15523"/>
                  </a:lnTo>
                  <a:lnTo>
                    <a:pt x="4574" y="15361"/>
                  </a:lnTo>
                  <a:lnTo>
                    <a:pt x="4227" y="15183"/>
                  </a:lnTo>
                  <a:lnTo>
                    <a:pt x="3888" y="14988"/>
                  </a:lnTo>
                  <a:lnTo>
                    <a:pt x="3561" y="14778"/>
                  </a:lnTo>
                  <a:lnTo>
                    <a:pt x="3244" y="14553"/>
                  </a:lnTo>
                  <a:lnTo>
                    <a:pt x="2939" y="14313"/>
                  </a:lnTo>
                  <a:lnTo>
                    <a:pt x="2646" y="14059"/>
                  </a:lnTo>
                  <a:lnTo>
                    <a:pt x="2365" y="13791"/>
                  </a:lnTo>
                  <a:lnTo>
                    <a:pt x="2098" y="13511"/>
                  </a:lnTo>
                  <a:lnTo>
                    <a:pt x="1844" y="13218"/>
                  </a:lnTo>
                  <a:lnTo>
                    <a:pt x="1604" y="12913"/>
                  </a:lnTo>
                  <a:lnTo>
                    <a:pt x="1379" y="12595"/>
                  </a:lnTo>
                  <a:lnTo>
                    <a:pt x="1169" y="12268"/>
                  </a:lnTo>
                  <a:lnTo>
                    <a:pt x="975" y="11929"/>
                  </a:lnTo>
                  <a:lnTo>
                    <a:pt x="796" y="11581"/>
                  </a:lnTo>
                  <a:lnTo>
                    <a:pt x="634" y="11223"/>
                  </a:lnTo>
                  <a:lnTo>
                    <a:pt x="490" y="10856"/>
                  </a:lnTo>
                  <a:lnTo>
                    <a:pt x="363" y="10481"/>
                  </a:lnTo>
                  <a:lnTo>
                    <a:pt x="254" y="10098"/>
                  </a:lnTo>
                  <a:lnTo>
                    <a:pt x="163" y="9707"/>
                  </a:lnTo>
                  <a:lnTo>
                    <a:pt x="93" y="9309"/>
                  </a:lnTo>
                  <a:lnTo>
                    <a:pt x="42" y="8905"/>
                  </a:lnTo>
                  <a:lnTo>
                    <a:pt x="10" y="8495"/>
                  </a:lnTo>
                  <a:lnTo>
                    <a:pt x="0" y="8079"/>
                  </a:lnTo>
                  <a:lnTo>
                    <a:pt x="10" y="7663"/>
                  </a:lnTo>
                  <a:lnTo>
                    <a:pt x="42" y="7253"/>
                  </a:lnTo>
                  <a:lnTo>
                    <a:pt x="93" y="6849"/>
                  </a:lnTo>
                  <a:lnTo>
                    <a:pt x="163" y="6451"/>
                  </a:lnTo>
                  <a:lnTo>
                    <a:pt x="254" y="6060"/>
                  </a:lnTo>
                  <a:lnTo>
                    <a:pt x="363" y="5677"/>
                  </a:lnTo>
                  <a:lnTo>
                    <a:pt x="490" y="5301"/>
                  </a:lnTo>
                  <a:lnTo>
                    <a:pt x="634" y="4934"/>
                  </a:lnTo>
                  <a:lnTo>
                    <a:pt x="796" y="4577"/>
                  </a:lnTo>
                  <a:lnTo>
                    <a:pt x="975" y="4229"/>
                  </a:lnTo>
                  <a:lnTo>
                    <a:pt x="1169" y="3890"/>
                  </a:lnTo>
                  <a:lnTo>
                    <a:pt x="1379" y="3562"/>
                  </a:lnTo>
                  <a:lnTo>
                    <a:pt x="1604" y="3246"/>
                  </a:lnTo>
                  <a:lnTo>
                    <a:pt x="1844" y="2940"/>
                  </a:lnTo>
                  <a:lnTo>
                    <a:pt x="2098" y="2647"/>
                  </a:lnTo>
                  <a:lnTo>
                    <a:pt x="2365" y="2366"/>
                  </a:lnTo>
                  <a:lnTo>
                    <a:pt x="2646" y="2099"/>
                  </a:lnTo>
                  <a:lnTo>
                    <a:pt x="2939" y="1846"/>
                  </a:lnTo>
                  <a:lnTo>
                    <a:pt x="3244" y="1606"/>
                  </a:lnTo>
                  <a:lnTo>
                    <a:pt x="3561" y="1380"/>
                  </a:lnTo>
                  <a:lnTo>
                    <a:pt x="3888" y="1170"/>
                  </a:lnTo>
                  <a:lnTo>
                    <a:pt x="4227" y="975"/>
                  </a:lnTo>
                  <a:lnTo>
                    <a:pt x="4574" y="797"/>
                  </a:lnTo>
                  <a:lnTo>
                    <a:pt x="4932" y="635"/>
                  </a:lnTo>
                  <a:lnTo>
                    <a:pt x="5299" y="490"/>
                  </a:lnTo>
                  <a:lnTo>
                    <a:pt x="5674" y="364"/>
                  </a:lnTo>
                  <a:lnTo>
                    <a:pt x="6058" y="255"/>
                  </a:lnTo>
                  <a:lnTo>
                    <a:pt x="6448" y="165"/>
                  </a:lnTo>
                  <a:lnTo>
                    <a:pt x="6845" y="93"/>
                  </a:lnTo>
                  <a:lnTo>
                    <a:pt x="7250" y="42"/>
                  </a:lnTo>
                  <a:lnTo>
                    <a:pt x="7660" y="11"/>
                  </a:lnTo>
                  <a:lnTo>
                    <a:pt x="8076" y="0"/>
                  </a:lnTo>
                  <a:lnTo>
                    <a:pt x="8490" y="11"/>
                  </a:lnTo>
                  <a:lnTo>
                    <a:pt x="8901" y="42"/>
                  </a:lnTo>
                  <a:lnTo>
                    <a:pt x="9305" y="93"/>
                  </a:lnTo>
                  <a:lnTo>
                    <a:pt x="9702" y="165"/>
                  </a:lnTo>
                  <a:lnTo>
                    <a:pt x="10093" y="255"/>
                  </a:lnTo>
                  <a:lnTo>
                    <a:pt x="10477" y="364"/>
                  </a:lnTo>
                  <a:lnTo>
                    <a:pt x="10852" y="490"/>
                  </a:lnTo>
                  <a:lnTo>
                    <a:pt x="11219" y="635"/>
                  </a:lnTo>
                  <a:lnTo>
                    <a:pt x="11576" y="797"/>
                  </a:lnTo>
                  <a:lnTo>
                    <a:pt x="11924" y="975"/>
                  </a:lnTo>
                  <a:lnTo>
                    <a:pt x="12263" y="1170"/>
                  </a:lnTo>
                  <a:lnTo>
                    <a:pt x="12590" y="1380"/>
                  </a:lnTo>
                  <a:lnTo>
                    <a:pt x="12906" y="1606"/>
                  </a:lnTo>
                  <a:lnTo>
                    <a:pt x="13211" y="1846"/>
                  </a:lnTo>
                  <a:lnTo>
                    <a:pt x="13505" y="2099"/>
                  </a:lnTo>
                  <a:lnTo>
                    <a:pt x="13786" y="2366"/>
                  </a:lnTo>
                  <a:lnTo>
                    <a:pt x="14053" y="2647"/>
                  </a:lnTo>
                  <a:lnTo>
                    <a:pt x="14306" y="2940"/>
                  </a:lnTo>
                  <a:lnTo>
                    <a:pt x="14546" y="3246"/>
                  </a:lnTo>
                  <a:lnTo>
                    <a:pt x="14772" y="3562"/>
                  </a:lnTo>
                  <a:lnTo>
                    <a:pt x="14981" y="3890"/>
                  </a:lnTo>
                  <a:lnTo>
                    <a:pt x="15176" y="4229"/>
                  </a:lnTo>
                  <a:lnTo>
                    <a:pt x="15354" y="4577"/>
                  </a:lnTo>
                  <a:lnTo>
                    <a:pt x="15516" y="4934"/>
                  </a:lnTo>
                  <a:lnTo>
                    <a:pt x="15660" y="5301"/>
                  </a:lnTo>
                  <a:lnTo>
                    <a:pt x="15787" y="5677"/>
                  </a:lnTo>
                  <a:lnTo>
                    <a:pt x="15896" y="6060"/>
                  </a:lnTo>
                  <a:lnTo>
                    <a:pt x="15987" y="6451"/>
                  </a:lnTo>
                  <a:lnTo>
                    <a:pt x="16058" y="6849"/>
                  </a:lnTo>
                  <a:lnTo>
                    <a:pt x="16109" y="7253"/>
                  </a:lnTo>
                  <a:lnTo>
                    <a:pt x="16140" y="7663"/>
                  </a:lnTo>
                  <a:lnTo>
                    <a:pt x="16151" y="8079"/>
                  </a:lnTo>
                  <a:close/>
                </a:path>
              </a:pathLst>
            </a:custGeom>
            <a:solidFill>
              <a:srgbClr val="FFFCC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1" name="Freeform 86"/>
            <p:cNvSpPr>
              <a:spLocks noEditPoints="1"/>
            </p:cNvSpPr>
            <p:nvPr/>
          </p:nvSpPr>
          <p:spPr bwMode="auto">
            <a:xfrm>
              <a:off x="5075" y="51"/>
              <a:ext cx="617" cy="632"/>
            </a:xfrm>
            <a:custGeom>
              <a:avLst/>
              <a:gdLst>
                <a:gd name="T0" fmla="*/ 0 w 14797"/>
                <a:gd name="T1" fmla="*/ 0 h 15175"/>
                <a:gd name="T2" fmla="*/ 0 w 14797"/>
                <a:gd name="T3" fmla="*/ 0 h 15175"/>
                <a:gd name="T4" fmla="*/ 0 w 14797"/>
                <a:gd name="T5" fmla="*/ 0 h 15175"/>
                <a:gd name="T6" fmla="*/ 0 w 14797"/>
                <a:gd name="T7" fmla="*/ 0 h 15175"/>
                <a:gd name="T8" fmla="*/ 0 w 14797"/>
                <a:gd name="T9" fmla="*/ 0 h 15175"/>
                <a:gd name="T10" fmla="*/ 0 w 14797"/>
                <a:gd name="T11" fmla="*/ 0 h 15175"/>
                <a:gd name="T12" fmla="*/ 0 w 14797"/>
                <a:gd name="T13" fmla="*/ 0 h 15175"/>
                <a:gd name="T14" fmla="*/ 0 w 14797"/>
                <a:gd name="T15" fmla="*/ 0 h 15175"/>
                <a:gd name="T16" fmla="*/ 0 w 14797"/>
                <a:gd name="T17" fmla="*/ 0 h 15175"/>
                <a:gd name="T18" fmla="*/ 0 w 14797"/>
                <a:gd name="T19" fmla="*/ 0 h 15175"/>
                <a:gd name="T20" fmla="*/ 0 w 14797"/>
                <a:gd name="T21" fmla="*/ 0 h 15175"/>
                <a:gd name="T22" fmla="*/ 0 w 14797"/>
                <a:gd name="T23" fmla="*/ 0 h 15175"/>
                <a:gd name="T24" fmla="*/ 0 w 14797"/>
                <a:gd name="T25" fmla="*/ 0 h 15175"/>
                <a:gd name="T26" fmla="*/ 0 w 14797"/>
                <a:gd name="T27" fmla="*/ 0 h 15175"/>
                <a:gd name="T28" fmla="*/ 0 w 14797"/>
                <a:gd name="T29" fmla="*/ 0 h 15175"/>
                <a:gd name="T30" fmla="*/ 0 w 14797"/>
                <a:gd name="T31" fmla="*/ 0 h 15175"/>
                <a:gd name="T32" fmla="*/ 0 w 14797"/>
                <a:gd name="T33" fmla="*/ 0 h 15175"/>
                <a:gd name="T34" fmla="*/ 0 w 14797"/>
                <a:gd name="T35" fmla="*/ 0 h 15175"/>
                <a:gd name="T36" fmla="*/ 0 w 14797"/>
                <a:gd name="T37" fmla="*/ 0 h 15175"/>
                <a:gd name="T38" fmla="*/ 0 w 14797"/>
                <a:gd name="T39" fmla="*/ 0 h 15175"/>
                <a:gd name="T40" fmla="*/ 0 w 14797"/>
                <a:gd name="T41" fmla="*/ 0 h 15175"/>
                <a:gd name="T42" fmla="*/ 0 w 14797"/>
                <a:gd name="T43" fmla="*/ 0 h 15175"/>
                <a:gd name="T44" fmla="*/ 0 w 14797"/>
                <a:gd name="T45" fmla="*/ 0 h 15175"/>
                <a:gd name="T46" fmla="*/ 0 w 14797"/>
                <a:gd name="T47" fmla="*/ 0 h 15175"/>
                <a:gd name="T48" fmla="*/ 0 w 14797"/>
                <a:gd name="T49" fmla="*/ 0 h 15175"/>
                <a:gd name="T50" fmla="*/ 0 w 14797"/>
                <a:gd name="T51" fmla="*/ 0 h 15175"/>
                <a:gd name="T52" fmla="*/ 0 w 14797"/>
                <a:gd name="T53" fmla="*/ 0 h 15175"/>
                <a:gd name="T54" fmla="*/ 0 w 14797"/>
                <a:gd name="T55" fmla="*/ 0 h 15175"/>
                <a:gd name="T56" fmla="*/ 0 w 14797"/>
                <a:gd name="T57" fmla="*/ 0 h 15175"/>
                <a:gd name="T58" fmla="*/ 0 w 14797"/>
                <a:gd name="T59" fmla="*/ 0 h 15175"/>
                <a:gd name="T60" fmla="*/ 0 w 14797"/>
                <a:gd name="T61" fmla="*/ 0 h 15175"/>
                <a:gd name="T62" fmla="*/ 0 w 14797"/>
                <a:gd name="T63" fmla="*/ 0 h 15175"/>
                <a:gd name="T64" fmla="*/ 0 w 14797"/>
                <a:gd name="T65" fmla="*/ 0 h 15175"/>
                <a:gd name="T66" fmla="*/ 0 w 14797"/>
                <a:gd name="T67" fmla="*/ 0 h 15175"/>
                <a:gd name="T68" fmla="*/ 0 w 14797"/>
                <a:gd name="T69" fmla="*/ 0 h 15175"/>
                <a:gd name="T70" fmla="*/ 0 w 14797"/>
                <a:gd name="T71" fmla="*/ 0 h 15175"/>
                <a:gd name="T72" fmla="*/ 0 w 14797"/>
                <a:gd name="T73" fmla="*/ 0 h 15175"/>
                <a:gd name="T74" fmla="*/ 0 w 14797"/>
                <a:gd name="T75" fmla="*/ 0 h 15175"/>
                <a:gd name="T76" fmla="*/ 0 w 14797"/>
                <a:gd name="T77" fmla="*/ 0 h 15175"/>
                <a:gd name="T78" fmla="*/ 0 w 14797"/>
                <a:gd name="T79" fmla="*/ 0 h 15175"/>
                <a:gd name="T80" fmla="*/ 0 w 14797"/>
                <a:gd name="T81" fmla="*/ 0 h 15175"/>
                <a:gd name="T82" fmla="*/ 0 w 14797"/>
                <a:gd name="T83" fmla="*/ 0 h 15175"/>
                <a:gd name="T84" fmla="*/ 0 w 14797"/>
                <a:gd name="T85" fmla="*/ 0 h 15175"/>
                <a:gd name="T86" fmla="*/ 0 w 14797"/>
                <a:gd name="T87" fmla="*/ 0 h 15175"/>
                <a:gd name="T88" fmla="*/ 0 w 14797"/>
                <a:gd name="T89" fmla="*/ 0 h 15175"/>
                <a:gd name="T90" fmla="*/ 0 w 14797"/>
                <a:gd name="T91" fmla="*/ 0 h 15175"/>
                <a:gd name="T92" fmla="*/ 0 w 14797"/>
                <a:gd name="T93" fmla="*/ 0 h 15175"/>
                <a:gd name="T94" fmla="*/ 0 w 14797"/>
                <a:gd name="T95" fmla="*/ 0 h 15175"/>
                <a:gd name="T96" fmla="*/ 0 w 14797"/>
                <a:gd name="T97" fmla="*/ 0 h 15175"/>
                <a:gd name="T98" fmla="*/ 0 w 14797"/>
                <a:gd name="T99" fmla="*/ 0 h 15175"/>
                <a:gd name="T100" fmla="*/ 0 w 14797"/>
                <a:gd name="T101" fmla="*/ 0 h 15175"/>
                <a:gd name="T102" fmla="*/ 0 w 14797"/>
                <a:gd name="T103" fmla="*/ 0 h 15175"/>
                <a:gd name="T104" fmla="*/ 0 w 14797"/>
                <a:gd name="T105" fmla="*/ 0 h 15175"/>
                <a:gd name="T106" fmla="*/ 0 w 14797"/>
                <a:gd name="T107" fmla="*/ 0 h 15175"/>
                <a:gd name="T108" fmla="*/ 0 w 14797"/>
                <a:gd name="T109" fmla="*/ 0 h 15175"/>
                <a:gd name="T110" fmla="*/ 0 w 14797"/>
                <a:gd name="T111" fmla="*/ 0 h 15175"/>
                <a:gd name="T112" fmla="*/ 0 w 14797"/>
                <a:gd name="T113" fmla="*/ 0 h 15175"/>
                <a:gd name="T114" fmla="*/ 0 w 14797"/>
                <a:gd name="T115" fmla="*/ 0 h 15175"/>
                <a:gd name="T116" fmla="*/ 0 w 14797"/>
                <a:gd name="T117" fmla="*/ 0 h 15175"/>
                <a:gd name="T118" fmla="*/ 0 w 14797"/>
                <a:gd name="T119" fmla="*/ 0 h 15175"/>
                <a:gd name="T120" fmla="*/ 0 w 14797"/>
                <a:gd name="T121" fmla="*/ 0 h 15175"/>
                <a:gd name="T122" fmla="*/ 0 w 14797"/>
                <a:gd name="T123" fmla="*/ 0 h 15175"/>
                <a:gd name="T124" fmla="*/ 0 w 14797"/>
                <a:gd name="T125" fmla="*/ 0 h 1517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4797"/>
                <a:gd name="T190" fmla="*/ 0 h 15175"/>
                <a:gd name="T191" fmla="*/ 14797 w 14797"/>
                <a:gd name="T192" fmla="*/ 15175 h 15175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4797" h="15175">
                  <a:moveTo>
                    <a:pt x="8489" y="15113"/>
                  </a:moveTo>
                  <a:lnTo>
                    <a:pt x="7606" y="15175"/>
                  </a:lnTo>
                  <a:lnTo>
                    <a:pt x="7529" y="14064"/>
                  </a:lnTo>
                  <a:lnTo>
                    <a:pt x="7752" y="14049"/>
                  </a:lnTo>
                  <a:lnTo>
                    <a:pt x="7817" y="14972"/>
                  </a:lnTo>
                  <a:lnTo>
                    <a:pt x="8252" y="14943"/>
                  </a:lnTo>
                  <a:lnTo>
                    <a:pt x="8187" y="14018"/>
                  </a:lnTo>
                  <a:lnTo>
                    <a:pt x="8412" y="14002"/>
                  </a:lnTo>
                  <a:lnTo>
                    <a:pt x="8489" y="15113"/>
                  </a:lnTo>
                  <a:close/>
                  <a:moveTo>
                    <a:pt x="7245" y="14869"/>
                  </a:moveTo>
                  <a:lnTo>
                    <a:pt x="7046" y="14855"/>
                  </a:lnTo>
                  <a:lnTo>
                    <a:pt x="7055" y="14737"/>
                  </a:lnTo>
                  <a:lnTo>
                    <a:pt x="7044" y="14751"/>
                  </a:lnTo>
                  <a:lnTo>
                    <a:pt x="7031" y="14765"/>
                  </a:lnTo>
                  <a:lnTo>
                    <a:pt x="7018" y="14777"/>
                  </a:lnTo>
                  <a:lnTo>
                    <a:pt x="7005" y="14789"/>
                  </a:lnTo>
                  <a:lnTo>
                    <a:pt x="6991" y="14800"/>
                  </a:lnTo>
                  <a:lnTo>
                    <a:pt x="6976" y="14810"/>
                  </a:lnTo>
                  <a:lnTo>
                    <a:pt x="6960" y="14820"/>
                  </a:lnTo>
                  <a:lnTo>
                    <a:pt x="6943" y="14828"/>
                  </a:lnTo>
                  <a:lnTo>
                    <a:pt x="6926" y="14836"/>
                  </a:lnTo>
                  <a:lnTo>
                    <a:pt x="6908" y="14843"/>
                  </a:lnTo>
                  <a:lnTo>
                    <a:pt x="6890" y="14848"/>
                  </a:lnTo>
                  <a:lnTo>
                    <a:pt x="6872" y="14852"/>
                  </a:lnTo>
                  <a:lnTo>
                    <a:pt x="6853" y="14855"/>
                  </a:lnTo>
                  <a:lnTo>
                    <a:pt x="6833" y="14856"/>
                  </a:lnTo>
                  <a:lnTo>
                    <a:pt x="6814" y="14857"/>
                  </a:lnTo>
                  <a:lnTo>
                    <a:pt x="6795" y="14856"/>
                  </a:lnTo>
                  <a:lnTo>
                    <a:pt x="6777" y="14854"/>
                  </a:lnTo>
                  <a:lnTo>
                    <a:pt x="6760" y="14852"/>
                  </a:lnTo>
                  <a:lnTo>
                    <a:pt x="6744" y="14849"/>
                  </a:lnTo>
                  <a:lnTo>
                    <a:pt x="6728" y="14844"/>
                  </a:lnTo>
                  <a:lnTo>
                    <a:pt x="6711" y="14840"/>
                  </a:lnTo>
                  <a:lnTo>
                    <a:pt x="6696" y="14834"/>
                  </a:lnTo>
                  <a:lnTo>
                    <a:pt x="6681" y="14827"/>
                  </a:lnTo>
                  <a:lnTo>
                    <a:pt x="6667" y="14820"/>
                  </a:lnTo>
                  <a:lnTo>
                    <a:pt x="6652" y="14812"/>
                  </a:lnTo>
                  <a:lnTo>
                    <a:pt x="6639" y="14802"/>
                  </a:lnTo>
                  <a:lnTo>
                    <a:pt x="6625" y="14792"/>
                  </a:lnTo>
                  <a:lnTo>
                    <a:pt x="6613" y="14781"/>
                  </a:lnTo>
                  <a:lnTo>
                    <a:pt x="6599" y="14770"/>
                  </a:lnTo>
                  <a:lnTo>
                    <a:pt x="6587" y="14757"/>
                  </a:lnTo>
                  <a:lnTo>
                    <a:pt x="6576" y="14743"/>
                  </a:lnTo>
                  <a:lnTo>
                    <a:pt x="6564" y="14729"/>
                  </a:lnTo>
                  <a:lnTo>
                    <a:pt x="6554" y="14715"/>
                  </a:lnTo>
                  <a:lnTo>
                    <a:pt x="6544" y="14700"/>
                  </a:lnTo>
                  <a:lnTo>
                    <a:pt x="6534" y="14683"/>
                  </a:lnTo>
                  <a:lnTo>
                    <a:pt x="6525" y="14666"/>
                  </a:lnTo>
                  <a:lnTo>
                    <a:pt x="6518" y="14649"/>
                  </a:lnTo>
                  <a:lnTo>
                    <a:pt x="6511" y="14630"/>
                  </a:lnTo>
                  <a:lnTo>
                    <a:pt x="6505" y="14612"/>
                  </a:lnTo>
                  <a:lnTo>
                    <a:pt x="6500" y="14593"/>
                  </a:lnTo>
                  <a:lnTo>
                    <a:pt x="6496" y="14574"/>
                  </a:lnTo>
                  <a:lnTo>
                    <a:pt x="6493" y="14552"/>
                  </a:lnTo>
                  <a:lnTo>
                    <a:pt x="6490" y="14532"/>
                  </a:lnTo>
                  <a:lnTo>
                    <a:pt x="6488" y="14509"/>
                  </a:lnTo>
                  <a:lnTo>
                    <a:pt x="6487" y="14487"/>
                  </a:lnTo>
                  <a:lnTo>
                    <a:pt x="6486" y="14465"/>
                  </a:lnTo>
                  <a:lnTo>
                    <a:pt x="6487" y="14440"/>
                  </a:lnTo>
                  <a:lnTo>
                    <a:pt x="6488" y="14417"/>
                  </a:lnTo>
                  <a:lnTo>
                    <a:pt x="6490" y="14391"/>
                  </a:lnTo>
                  <a:lnTo>
                    <a:pt x="6493" y="14368"/>
                  </a:lnTo>
                  <a:lnTo>
                    <a:pt x="6497" y="14345"/>
                  </a:lnTo>
                  <a:lnTo>
                    <a:pt x="6501" y="14322"/>
                  </a:lnTo>
                  <a:lnTo>
                    <a:pt x="6506" y="14300"/>
                  </a:lnTo>
                  <a:lnTo>
                    <a:pt x="6511" y="14279"/>
                  </a:lnTo>
                  <a:lnTo>
                    <a:pt x="6518" y="14259"/>
                  </a:lnTo>
                  <a:lnTo>
                    <a:pt x="6525" y="14239"/>
                  </a:lnTo>
                  <a:lnTo>
                    <a:pt x="6533" y="14221"/>
                  </a:lnTo>
                  <a:lnTo>
                    <a:pt x="6541" y="14202"/>
                  </a:lnTo>
                  <a:lnTo>
                    <a:pt x="6551" y="14185"/>
                  </a:lnTo>
                  <a:lnTo>
                    <a:pt x="6561" y="14169"/>
                  </a:lnTo>
                  <a:lnTo>
                    <a:pt x="6572" y="14152"/>
                  </a:lnTo>
                  <a:lnTo>
                    <a:pt x="6583" y="14138"/>
                  </a:lnTo>
                  <a:lnTo>
                    <a:pt x="6595" y="14124"/>
                  </a:lnTo>
                  <a:lnTo>
                    <a:pt x="6609" y="14110"/>
                  </a:lnTo>
                  <a:lnTo>
                    <a:pt x="6622" y="14098"/>
                  </a:lnTo>
                  <a:lnTo>
                    <a:pt x="6635" y="14085"/>
                  </a:lnTo>
                  <a:lnTo>
                    <a:pt x="6649" y="14075"/>
                  </a:lnTo>
                  <a:lnTo>
                    <a:pt x="6663" y="14065"/>
                  </a:lnTo>
                  <a:lnTo>
                    <a:pt x="6678" y="14056"/>
                  </a:lnTo>
                  <a:lnTo>
                    <a:pt x="6693" y="14048"/>
                  </a:lnTo>
                  <a:lnTo>
                    <a:pt x="6707" y="14041"/>
                  </a:lnTo>
                  <a:lnTo>
                    <a:pt x="6722" y="14035"/>
                  </a:lnTo>
                  <a:lnTo>
                    <a:pt x="6739" y="14028"/>
                  </a:lnTo>
                  <a:lnTo>
                    <a:pt x="6754" y="14024"/>
                  </a:lnTo>
                  <a:lnTo>
                    <a:pt x="6770" y="14020"/>
                  </a:lnTo>
                  <a:lnTo>
                    <a:pt x="6786" y="14017"/>
                  </a:lnTo>
                  <a:lnTo>
                    <a:pt x="6803" y="14015"/>
                  </a:lnTo>
                  <a:lnTo>
                    <a:pt x="6820" y="14014"/>
                  </a:lnTo>
                  <a:lnTo>
                    <a:pt x="6837" y="14014"/>
                  </a:lnTo>
                  <a:lnTo>
                    <a:pt x="6855" y="14015"/>
                  </a:lnTo>
                  <a:lnTo>
                    <a:pt x="6871" y="14017"/>
                  </a:lnTo>
                  <a:lnTo>
                    <a:pt x="6887" y="14019"/>
                  </a:lnTo>
                  <a:lnTo>
                    <a:pt x="6902" y="14022"/>
                  </a:lnTo>
                  <a:lnTo>
                    <a:pt x="6918" y="14026"/>
                  </a:lnTo>
                  <a:lnTo>
                    <a:pt x="6932" y="14031"/>
                  </a:lnTo>
                  <a:lnTo>
                    <a:pt x="6946" y="14037"/>
                  </a:lnTo>
                  <a:lnTo>
                    <a:pt x="6960" y="14043"/>
                  </a:lnTo>
                  <a:lnTo>
                    <a:pt x="6974" y="14050"/>
                  </a:lnTo>
                  <a:lnTo>
                    <a:pt x="6987" y="14058"/>
                  </a:lnTo>
                  <a:lnTo>
                    <a:pt x="7000" y="14068"/>
                  </a:lnTo>
                  <a:lnTo>
                    <a:pt x="7013" y="14078"/>
                  </a:lnTo>
                  <a:lnTo>
                    <a:pt x="7026" y="14090"/>
                  </a:lnTo>
                  <a:lnTo>
                    <a:pt x="7040" y="14103"/>
                  </a:lnTo>
                  <a:lnTo>
                    <a:pt x="7054" y="14117"/>
                  </a:lnTo>
                  <a:lnTo>
                    <a:pt x="7067" y="14132"/>
                  </a:lnTo>
                  <a:lnTo>
                    <a:pt x="7081" y="14149"/>
                  </a:lnTo>
                  <a:lnTo>
                    <a:pt x="7110" y="13744"/>
                  </a:lnTo>
                  <a:lnTo>
                    <a:pt x="7322" y="13758"/>
                  </a:lnTo>
                  <a:lnTo>
                    <a:pt x="7245" y="14869"/>
                  </a:lnTo>
                  <a:close/>
                  <a:moveTo>
                    <a:pt x="7061" y="14466"/>
                  </a:moveTo>
                  <a:lnTo>
                    <a:pt x="7063" y="14433"/>
                  </a:lnTo>
                  <a:lnTo>
                    <a:pt x="7062" y="14403"/>
                  </a:lnTo>
                  <a:lnTo>
                    <a:pt x="7060" y="14373"/>
                  </a:lnTo>
                  <a:lnTo>
                    <a:pt x="7056" y="14347"/>
                  </a:lnTo>
                  <a:lnTo>
                    <a:pt x="7053" y="14335"/>
                  </a:lnTo>
                  <a:lnTo>
                    <a:pt x="7050" y="14322"/>
                  </a:lnTo>
                  <a:lnTo>
                    <a:pt x="7047" y="14311"/>
                  </a:lnTo>
                  <a:lnTo>
                    <a:pt x="7043" y="14300"/>
                  </a:lnTo>
                  <a:lnTo>
                    <a:pt x="7038" y="14290"/>
                  </a:lnTo>
                  <a:lnTo>
                    <a:pt x="7032" y="14280"/>
                  </a:lnTo>
                  <a:lnTo>
                    <a:pt x="7027" y="14270"/>
                  </a:lnTo>
                  <a:lnTo>
                    <a:pt x="7021" y="14261"/>
                  </a:lnTo>
                  <a:lnTo>
                    <a:pt x="7009" y="14246"/>
                  </a:lnTo>
                  <a:lnTo>
                    <a:pt x="6995" y="14232"/>
                  </a:lnTo>
                  <a:lnTo>
                    <a:pt x="6988" y="14225"/>
                  </a:lnTo>
                  <a:lnTo>
                    <a:pt x="6981" y="14220"/>
                  </a:lnTo>
                  <a:lnTo>
                    <a:pt x="6974" y="14214"/>
                  </a:lnTo>
                  <a:lnTo>
                    <a:pt x="6965" y="14209"/>
                  </a:lnTo>
                  <a:lnTo>
                    <a:pt x="6957" y="14204"/>
                  </a:lnTo>
                  <a:lnTo>
                    <a:pt x="6949" y="14200"/>
                  </a:lnTo>
                  <a:lnTo>
                    <a:pt x="6941" y="14197"/>
                  </a:lnTo>
                  <a:lnTo>
                    <a:pt x="6932" y="14194"/>
                  </a:lnTo>
                  <a:lnTo>
                    <a:pt x="6923" y="14192"/>
                  </a:lnTo>
                  <a:lnTo>
                    <a:pt x="6914" y="14190"/>
                  </a:lnTo>
                  <a:lnTo>
                    <a:pt x="6904" y="14188"/>
                  </a:lnTo>
                  <a:lnTo>
                    <a:pt x="6895" y="14188"/>
                  </a:lnTo>
                  <a:lnTo>
                    <a:pt x="6877" y="14187"/>
                  </a:lnTo>
                  <a:lnTo>
                    <a:pt x="6859" y="14189"/>
                  </a:lnTo>
                  <a:lnTo>
                    <a:pt x="6842" y="14192"/>
                  </a:lnTo>
                  <a:lnTo>
                    <a:pt x="6826" y="14198"/>
                  </a:lnTo>
                  <a:lnTo>
                    <a:pt x="6810" y="14205"/>
                  </a:lnTo>
                  <a:lnTo>
                    <a:pt x="6796" y="14215"/>
                  </a:lnTo>
                  <a:lnTo>
                    <a:pt x="6781" y="14226"/>
                  </a:lnTo>
                  <a:lnTo>
                    <a:pt x="6767" y="14239"/>
                  </a:lnTo>
                  <a:lnTo>
                    <a:pt x="6761" y="14246"/>
                  </a:lnTo>
                  <a:lnTo>
                    <a:pt x="6755" y="14254"/>
                  </a:lnTo>
                  <a:lnTo>
                    <a:pt x="6749" y="14262"/>
                  </a:lnTo>
                  <a:lnTo>
                    <a:pt x="6744" y="14271"/>
                  </a:lnTo>
                  <a:lnTo>
                    <a:pt x="6739" y="14282"/>
                  </a:lnTo>
                  <a:lnTo>
                    <a:pt x="6734" y="14292"/>
                  </a:lnTo>
                  <a:lnTo>
                    <a:pt x="6729" y="14303"/>
                  </a:lnTo>
                  <a:lnTo>
                    <a:pt x="6724" y="14314"/>
                  </a:lnTo>
                  <a:lnTo>
                    <a:pt x="6717" y="14340"/>
                  </a:lnTo>
                  <a:lnTo>
                    <a:pt x="6712" y="14367"/>
                  </a:lnTo>
                  <a:lnTo>
                    <a:pt x="6707" y="14398"/>
                  </a:lnTo>
                  <a:lnTo>
                    <a:pt x="6704" y="14430"/>
                  </a:lnTo>
                  <a:lnTo>
                    <a:pt x="6703" y="14461"/>
                  </a:lnTo>
                  <a:lnTo>
                    <a:pt x="6703" y="14490"/>
                  </a:lnTo>
                  <a:lnTo>
                    <a:pt x="6705" y="14517"/>
                  </a:lnTo>
                  <a:lnTo>
                    <a:pt x="6709" y="14541"/>
                  </a:lnTo>
                  <a:lnTo>
                    <a:pt x="6712" y="14553"/>
                  </a:lnTo>
                  <a:lnTo>
                    <a:pt x="6715" y="14564"/>
                  </a:lnTo>
                  <a:lnTo>
                    <a:pt x="6718" y="14576"/>
                  </a:lnTo>
                  <a:lnTo>
                    <a:pt x="6722" y="14586"/>
                  </a:lnTo>
                  <a:lnTo>
                    <a:pt x="6727" y="14595"/>
                  </a:lnTo>
                  <a:lnTo>
                    <a:pt x="6732" y="14604"/>
                  </a:lnTo>
                  <a:lnTo>
                    <a:pt x="6737" y="14613"/>
                  </a:lnTo>
                  <a:lnTo>
                    <a:pt x="6742" y="14621"/>
                  </a:lnTo>
                  <a:lnTo>
                    <a:pt x="6754" y="14637"/>
                  </a:lnTo>
                  <a:lnTo>
                    <a:pt x="6767" y="14651"/>
                  </a:lnTo>
                  <a:lnTo>
                    <a:pt x="6774" y="14656"/>
                  </a:lnTo>
                  <a:lnTo>
                    <a:pt x="6781" y="14662"/>
                  </a:lnTo>
                  <a:lnTo>
                    <a:pt x="6789" y="14667"/>
                  </a:lnTo>
                  <a:lnTo>
                    <a:pt x="6796" y="14671"/>
                  </a:lnTo>
                  <a:lnTo>
                    <a:pt x="6804" y="14676"/>
                  </a:lnTo>
                  <a:lnTo>
                    <a:pt x="6811" y="14679"/>
                  </a:lnTo>
                  <a:lnTo>
                    <a:pt x="6819" y="14682"/>
                  </a:lnTo>
                  <a:lnTo>
                    <a:pt x="6828" y="14685"/>
                  </a:lnTo>
                  <a:lnTo>
                    <a:pt x="6836" y="14687"/>
                  </a:lnTo>
                  <a:lnTo>
                    <a:pt x="6845" y="14689"/>
                  </a:lnTo>
                  <a:lnTo>
                    <a:pt x="6855" y="14690"/>
                  </a:lnTo>
                  <a:lnTo>
                    <a:pt x="6864" y="14691"/>
                  </a:lnTo>
                  <a:lnTo>
                    <a:pt x="6883" y="14693"/>
                  </a:lnTo>
                  <a:lnTo>
                    <a:pt x="6901" y="14690"/>
                  </a:lnTo>
                  <a:lnTo>
                    <a:pt x="6911" y="14689"/>
                  </a:lnTo>
                  <a:lnTo>
                    <a:pt x="6919" y="14687"/>
                  </a:lnTo>
                  <a:lnTo>
                    <a:pt x="6928" y="14684"/>
                  </a:lnTo>
                  <a:lnTo>
                    <a:pt x="6936" y="14681"/>
                  </a:lnTo>
                  <a:lnTo>
                    <a:pt x="6944" y="14678"/>
                  </a:lnTo>
                  <a:lnTo>
                    <a:pt x="6952" y="14674"/>
                  </a:lnTo>
                  <a:lnTo>
                    <a:pt x="6960" y="14670"/>
                  </a:lnTo>
                  <a:lnTo>
                    <a:pt x="6968" y="14665"/>
                  </a:lnTo>
                  <a:lnTo>
                    <a:pt x="6983" y="14654"/>
                  </a:lnTo>
                  <a:lnTo>
                    <a:pt x="6997" y="14641"/>
                  </a:lnTo>
                  <a:lnTo>
                    <a:pt x="7004" y="14634"/>
                  </a:lnTo>
                  <a:lnTo>
                    <a:pt x="7010" y="14625"/>
                  </a:lnTo>
                  <a:lnTo>
                    <a:pt x="7016" y="14617"/>
                  </a:lnTo>
                  <a:lnTo>
                    <a:pt x="7022" y="14608"/>
                  </a:lnTo>
                  <a:lnTo>
                    <a:pt x="7027" y="14599"/>
                  </a:lnTo>
                  <a:lnTo>
                    <a:pt x="7032" y="14590"/>
                  </a:lnTo>
                  <a:lnTo>
                    <a:pt x="7037" y="14580"/>
                  </a:lnTo>
                  <a:lnTo>
                    <a:pt x="7041" y="14568"/>
                  </a:lnTo>
                  <a:lnTo>
                    <a:pt x="7049" y="14546"/>
                  </a:lnTo>
                  <a:lnTo>
                    <a:pt x="7054" y="14521"/>
                  </a:lnTo>
                  <a:lnTo>
                    <a:pt x="7058" y="14494"/>
                  </a:lnTo>
                  <a:lnTo>
                    <a:pt x="7061" y="14466"/>
                  </a:lnTo>
                  <a:close/>
                  <a:moveTo>
                    <a:pt x="5838" y="14129"/>
                  </a:moveTo>
                  <a:lnTo>
                    <a:pt x="5639" y="14047"/>
                  </a:lnTo>
                  <a:lnTo>
                    <a:pt x="5647" y="14035"/>
                  </a:lnTo>
                  <a:lnTo>
                    <a:pt x="5655" y="14022"/>
                  </a:lnTo>
                  <a:lnTo>
                    <a:pt x="5664" y="14010"/>
                  </a:lnTo>
                  <a:lnTo>
                    <a:pt x="5673" y="13999"/>
                  </a:lnTo>
                  <a:lnTo>
                    <a:pt x="5683" y="13988"/>
                  </a:lnTo>
                  <a:lnTo>
                    <a:pt x="5693" y="13978"/>
                  </a:lnTo>
                  <a:lnTo>
                    <a:pt x="5703" y="13968"/>
                  </a:lnTo>
                  <a:lnTo>
                    <a:pt x="5713" y="13958"/>
                  </a:lnTo>
                  <a:lnTo>
                    <a:pt x="5723" y="13950"/>
                  </a:lnTo>
                  <a:lnTo>
                    <a:pt x="5734" y="13942"/>
                  </a:lnTo>
                  <a:lnTo>
                    <a:pt x="5746" y="13934"/>
                  </a:lnTo>
                  <a:lnTo>
                    <a:pt x="5757" y="13927"/>
                  </a:lnTo>
                  <a:lnTo>
                    <a:pt x="5768" y="13920"/>
                  </a:lnTo>
                  <a:lnTo>
                    <a:pt x="5780" y="13913"/>
                  </a:lnTo>
                  <a:lnTo>
                    <a:pt x="5792" y="13908"/>
                  </a:lnTo>
                  <a:lnTo>
                    <a:pt x="5804" y="13902"/>
                  </a:lnTo>
                  <a:lnTo>
                    <a:pt x="5818" y="13898"/>
                  </a:lnTo>
                  <a:lnTo>
                    <a:pt x="5830" y="13894"/>
                  </a:lnTo>
                  <a:lnTo>
                    <a:pt x="5843" y="13890"/>
                  </a:lnTo>
                  <a:lnTo>
                    <a:pt x="5856" y="13887"/>
                  </a:lnTo>
                  <a:lnTo>
                    <a:pt x="5870" y="13885"/>
                  </a:lnTo>
                  <a:lnTo>
                    <a:pt x="5884" y="13883"/>
                  </a:lnTo>
                  <a:lnTo>
                    <a:pt x="5898" y="13881"/>
                  </a:lnTo>
                  <a:lnTo>
                    <a:pt x="5912" y="13880"/>
                  </a:lnTo>
                  <a:lnTo>
                    <a:pt x="5926" y="13880"/>
                  </a:lnTo>
                  <a:lnTo>
                    <a:pt x="5941" y="13880"/>
                  </a:lnTo>
                  <a:lnTo>
                    <a:pt x="5956" y="13881"/>
                  </a:lnTo>
                  <a:lnTo>
                    <a:pt x="5971" y="13882"/>
                  </a:lnTo>
                  <a:lnTo>
                    <a:pt x="6002" y="13887"/>
                  </a:lnTo>
                  <a:lnTo>
                    <a:pt x="6034" y="13893"/>
                  </a:lnTo>
                  <a:lnTo>
                    <a:pt x="6060" y="13899"/>
                  </a:lnTo>
                  <a:lnTo>
                    <a:pt x="6083" y="13906"/>
                  </a:lnTo>
                  <a:lnTo>
                    <a:pt x="6106" y="13915"/>
                  </a:lnTo>
                  <a:lnTo>
                    <a:pt x="6128" y="13924"/>
                  </a:lnTo>
                  <a:lnTo>
                    <a:pt x="6149" y="13933"/>
                  </a:lnTo>
                  <a:lnTo>
                    <a:pt x="6168" y="13944"/>
                  </a:lnTo>
                  <a:lnTo>
                    <a:pt x="6187" y="13955"/>
                  </a:lnTo>
                  <a:lnTo>
                    <a:pt x="6205" y="13967"/>
                  </a:lnTo>
                  <a:lnTo>
                    <a:pt x="6221" y="13981"/>
                  </a:lnTo>
                  <a:lnTo>
                    <a:pt x="6237" y="13995"/>
                  </a:lnTo>
                  <a:lnTo>
                    <a:pt x="6251" y="14010"/>
                  </a:lnTo>
                  <a:lnTo>
                    <a:pt x="6264" y="14025"/>
                  </a:lnTo>
                  <a:lnTo>
                    <a:pt x="6276" y="14042"/>
                  </a:lnTo>
                  <a:lnTo>
                    <a:pt x="6287" y="14059"/>
                  </a:lnTo>
                  <a:lnTo>
                    <a:pt x="6298" y="14077"/>
                  </a:lnTo>
                  <a:lnTo>
                    <a:pt x="6307" y="14097"/>
                  </a:lnTo>
                  <a:lnTo>
                    <a:pt x="6313" y="14113"/>
                  </a:lnTo>
                  <a:lnTo>
                    <a:pt x="6318" y="14129"/>
                  </a:lnTo>
                  <a:lnTo>
                    <a:pt x="6323" y="14145"/>
                  </a:lnTo>
                  <a:lnTo>
                    <a:pt x="6327" y="14162"/>
                  </a:lnTo>
                  <a:lnTo>
                    <a:pt x="6331" y="14179"/>
                  </a:lnTo>
                  <a:lnTo>
                    <a:pt x="6333" y="14196"/>
                  </a:lnTo>
                  <a:lnTo>
                    <a:pt x="6335" y="14214"/>
                  </a:lnTo>
                  <a:lnTo>
                    <a:pt x="6337" y="14232"/>
                  </a:lnTo>
                  <a:lnTo>
                    <a:pt x="6337" y="14250"/>
                  </a:lnTo>
                  <a:lnTo>
                    <a:pt x="6337" y="14268"/>
                  </a:lnTo>
                  <a:lnTo>
                    <a:pt x="6336" y="14288"/>
                  </a:lnTo>
                  <a:lnTo>
                    <a:pt x="6335" y="14306"/>
                  </a:lnTo>
                  <a:lnTo>
                    <a:pt x="6333" y="14325"/>
                  </a:lnTo>
                  <a:lnTo>
                    <a:pt x="6330" y="14346"/>
                  </a:lnTo>
                  <a:lnTo>
                    <a:pt x="6326" y="14365"/>
                  </a:lnTo>
                  <a:lnTo>
                    <a:pt x="6322" y="14385"/>
                  </a:lnTo>
                  <a:lnTo>
                    <a:pt x="6316" y="14410"/>
                  </a:lnTo>
                  <a:lnTo>
                    <a:pt x="6309" y="14433"/>
                  </a:lnTo>
                  <a:lnTo>
                    <a:pt x="6302" y="14456"/>
                  </a:lnTo>
                  <a:lnTo>
                    <a:pt x="6294" y="14477"/>
                  </a:lnTo>
                  <a:lnTo>
                    <a:pt x="6285" y="14497"/>
                  </a:lnTo>
                  <a:lnTo>
                    <a:pt x="6276" y="14517"/>
                  </a:lnTo>
                  <a:lnTo>
                    <a:pt x="6266" y="14536"/>
                  </a:lnTo>
                  <a:lnTo>
                    <a:pt x="6256" y="14554"/>
                  </a:lnTo>
                  <a:lnTo>
                    <a:pt x="6245" y="14571"/>
                  </a:lnTo>
                  <a:lnTo>
                    <a:pt x="6233" y="14588"/>
                  </a:lnTo>
                  <a:lnTo>
                    <a:pt x="6220" y="14603"/>
                  </a:lnTo>
                  <a:lnTo>
                    <a:pt x="6207" y="14618"/>
                  </a:lnTo>
                  <a:lnTo>
                    <a:pt x="6194" y="14631"/>
                  </a:lnTo>
                  <a:lnTo>
                    <a:pt x="6180" y="14645"/>
                  </a:lnTo>
                  <a:lnTo>
                    <a:pt x="6164" y="14657"/>
                  </a:lnTo>
                  <a:lnTo>
                    <a:pt x="6149" y="14668"/>
                  </a:lnTo>
                  <a:lnTo>
                    <a:pt x="6133" y="14678"/>
                  </a:lnTo>
                  <a:lnTo>
                    <a:pt x="6117" y="14688"/>
                  </a:lnTo>
                  <a:lnTo>
                    <a:pt x="6100" y="14697"/>
                  </a:lnTo>
                  <a:lnTo>
                    <a:pt x="6083" y="14704"/>
                  </a:lnTo>
                  <a:lnTo>
                    <a:pt x="6067" y="14711"/>
                  </a:lnTo>
                  <a:lnTo>
                    <a:pt x="6049" y="14716"/>
                  </a:lnTo>
                  <a:lnTo>
                    <a:pt x="6032" y="14721"/>
                  </a:lnTo>
                  <a:lnTo>
                    <a:pt x="6014" y="14724"/>
                  </a:lnTo>
                  <a:lnTo>
                    <a:pt x="5997" y="14727"/>
                  </a:lnTo>
                  <a:lnTo>
                    <a:pt x="5978" y="14729"/>
                  </a:lnTo>
                  <a:lnTo>
                    <a:pt x="5960" y="14730"/>
                  </a:lnTo>
                  <a:lnTo>
                    <a:pt x="5942" y="14729"/>
                  </a:lnTo>
                  <a:lnTo>
                    <a:pt x="5922" y="14728"/>
                  </a:lnTo>
                  <a:lnTo>
                    <a:pt x="5904" y="14726"/>
                  </a:lnTo>
                  <a:lnTo>
                    <a:pt x="5885" y="14723"/>
                  </a:lnTo>
                  <a:lnTo>
                    <a:pt x="5865" y="14719"/>
                  </a:lnTo>
                  <a:lnTo>
                    <a:pt x="5844" y="14714"/>
                  </a:lnTo>
                  <a:lnTo>
                    <a:pt x="5823" y="14708"/>
                  </a:lnTo>
                  <a:lnTo>
                    <a:pt x="5803" y="14701"/>
                  </a:lnTo>
                  <a:lnTo>
                    <a:pt x="5784" y="14693"/>
                  </a:lnTo>
                  <a:lnTo>
                    <a:pt x="5766" y="14684"/>
                  </a:lnTo>
                  <a:lnTo>
                    <a:pt x="5748" y="14675"/>
                  </a:lnTo>
                  <a:lnTo>
                    <a:pt x="5731" y="14665"/>
                  </a:lnTo>
                  <a:lnTo>
                    <a:pt x="5715" y="14654"/>
                  </a:lnTo>
                  <a:lnTo>
                    <a:pt x="5700" y="14643"/>
                  </a:lnTo>
                  <a:lnTo>
                    <a:pt x="5686" y="14630"/>
                  </a:lnTo>
                  <a:lnTo>
                    <a:pt x="5671" y="14617"/>
                  </a:lnTo>
                  <a:lnTo>
                    <a:pt x="5659" y="14603"/>
                  </a:lnTo>
                  <a:lnTo>
                    <a:pt x="5647" y="14588"/>
                  </a:lnTo>
                  <a:lnTo>
                    <a:pt x="5636" y="14573"/>
                  </a:lnTo>
                  <a:lnTo>
                    <a:pt x="5625" y="14556"/>
                  </a:lnTo>
                  <a:lnTo>
                    <a:pt x="5615" y="14539"/>
                  </a:lnTo>
                  <a:lnTo>
                    <a:pt x="5606" y="14522"/>
                  </a:lnTo>
                  <a:lnTo>
                    <a:pt x="5599" y="14503"/>
                  </a:lnTo>
                  <a:lnTo>
                    <a:pt x="5592" y="14484"/>
                  </a:lnTo>
                  <a:lnTo>
                    <a:pt x="5586" y="14464"/>
                  </a:lnTo>
                  <a:lnTo>
                    <a:pt x="5582" y="14442"/>
                  </a:lnTo>
                  <a:lnTo>
                    <a:pt x="5578" y="14421"/>
                  </a:lnTo>
                  <a:lnTo>
                    <a:pt x="5576" y="14399"/>
                  </a:lnTo>
                  <a:lnTo>
                    <a:pt x="5575" y="14375"/>
                  </a:lnTo>
                  <a:lnTo>
                    <a:pt x="5574" y="14352"/>
                  </a:lnTo>
                  <a:lnTo>
                    <a:pt x="5575" y="14326"/>
                  </a:lnTo>
                  <a:lnTo>
                    <a:pt x="5576" y="14301"/>
                  </a:lnTo>
                  <a:lnTo>
                    <a:pt x="5579" y="14275"/>
                  </a:lnTo>
                  <a:lnTo>
                    <a:pt x="5583" y="14248"/>
                  </a:lnTo>
                  <a:lnTo>
                    <a:pt x="5588" y="14220"/>
                  </a:lnTo>
                  <a:lnTo>
                    <a:pt x="5593" y="14191"/>
                  </a:lnTo>
                  <a:lnTo>
                    <a:pt x="5600" y="14162"/>
                  </a:lnTo>
                  <a:lnTo>
                    <a:pt x="6121" y="14283"/>
                  </a:lnTo>
                  <a:lnTo>
                    <a:pt x="6125" y="14259"/>
                  </a:lnTo>
                  <a:lnTo>
                    <a:pt x="6127" y="14238"/>
                  </a:lnTo>
                  <a:lnTo>
                    <a:pt x="6128" y="14217"/>
                  </a:lnTo>
                  <a:lnTo>
                    <a:pt x="6127" y="14197"/>
                  </a:lnTo>
                  <a:lnTo>
                    <a:pt x="6124" y="14178"/>
                  </a:lnTo>
                  <a:lnTo>
                    <a:pt x="6119" y="14160"/>
                  </a:lnTo>
                  <a:lnTo>
                    <a:pt x="6112" y="14143"/>
                  </a:lnTo>
                  <a:lnTo>
                    <a:pt x="6104" y="14127"/>
                  </a:lnTo>
                  <a:lnTo>
                    <a:pt x="6094" y="14112"/>
                  </a:lnTo>
                  <a:lnTo>
                    <a:pt x="6084" y="14099"/>
                  </a:lnTo>
                  <a:lnTo>
                    <a:pt x="6072" y="14086"/>
                  </a:lnTo>
                  <a:lnTo>
                    <a:pt x="6059" y="14076"/>
                  </a:lnTo>
                  <a:lnTo>
                    <a:pt x="6044" y="14067"/>
                  </a:lnTo>
                  <a:lnTo>
                    <a:pt x="6029" y="14059"/>
                  </a:lnTo>
                  <a:lnTo>
                    <a:pt x="6013" y="14053"/>
                  </a:lnTo>
                  <a:lnTo>
                    <a:pt x="5996" y="14048"/>
                  </a:lnTo>
                  <a:lnTo>
                    <a:pt x="5984" y="14046"/>
                  </a:lnTo>
                  <a:lnTo>
                    <a:pt x="5972" y="14044"/>
                  </a:lnTo>
                  <a:lnTo>
                    <a:pt x="5961" y="14044"/>
                  </a:lnTo>
                  <a:lnTo>
                    <a:pt x="5950" y="14044"/>
                  </a:lnTo>
                  <a:lnTo>
                    <a:pt x="5939" y="14046"/>
                  </a:lnTo>
                  <a:lnTo>
                    <a:pt x="5928" y="14048"/>
                  </a:lnTo>
                  <a:lnTo>
                    <a:pt x="5917" y="14051"/>
                  </a:lnTo>
                  <a:lnTo>
                    <a:pt x="5908" y="14055"/>
                  </a:lnTo>
                  <a:lnTo>
                    <a:pt x="5898" y="14061"/>
                  </a:lnTo>
                  <a:lnTo>
                    <a:pt x="5889" y="14067"/>
                  </a:lnTo>
                  <a:lnTo>
                    <a:pt x="5880" y="14075"/>
                  </a:lnTo>
                  <a:lnTo>
                    <a:pt x="5871" y="14083"/>
                  </a:lnTo>
                  <a:lnTo>
                    <a:pt x="5861" y="14094"/>
                  </a:lnTo>
                  <a:lnTo>
                    <a:pt x="5853" y="14105"/>
                  </a:lnTo>
                  <a:lnTo>
                    <a:pt x="5845" y="14117"/>
                  </a:lnTo>
                  <a:lnTo>
                    <a:pt x="5838" y="14129"/>
                  </a:lnTo>
                  <a:close/>
                  <a:moveTo>
                    <a:pt x="5777" y="14337"/>
                  </a:moveTo>
                  <a:lnTo>
                    <a:pt x="5774" y="14359"/>
                  </a:lnTo>
                  <a:lnTo>
                    <a:pt x="5771" y="14380"/>
                  </a:lnTo>
                  <a:lnTo>
                    <a:pt x="5771" y="14401"/>
                  </a:lnTo>
                  <a:lnTo>
                    <a:pt x="5772" y="14420"/>
                  </a:lnTo>
                  <a:lnTo>
                    <a:pt x="5774" y="14437"/>
                  </a:lnTo>
                  <a:lnTo>
                    <a:pt x="5779" y="14455"/>
                  </a:lnTo>
                  <a:lnTo>
                    <a:pt x="5784" y="14471"/>
                  </a:lnTo>
                  <a:lnTo>
                    <a:pt x="5792" y="14485"/>
                  </a:lnTo>
                  <a:lnTo>
                    <a:pt x="5800" y="14499"/>
                  </a:lnTo>
                  <a:lnTo>
                    <a:pt x="5811" y="14511"/>
                  </a:lnTo>
                  <a:lnTo>
                    <a:pt x="5822" y="14523"/>
                  </a:lnTo>
                  <a:lnTo>
                    <a:pt x="5833" y="14532"/>
                  </a:lnTo>
                  <a:lnTo>
                    <a:pt x="5846" y="14540"/>
                  </a:lnTo>
                  <a:lnTo>
                    <a:pt x="5859" y="14547"/>
                  </a:lnTo>
                  <a:lnTo>
                    <a:pt x="5874" y="14553"/>
                  </a:lnTo>
                  <a:lnTo>
                    <a:pt x="5889" y="14557"/>
                  </a:lnTo>
                  <a:lnTo>
                    <a:pt x="5906" y="14560"/>
                  </a:lnTo>
                  <a:lnTo>
                    <a:pt x="5922" y="14561"/>
                  </a:lnTo>
                  <a:lnTo>
                    <a:pt x="5939" y="14561"/>
                  </a:lnTo>
                  <a:lnTo>
                    <a:pt x="5954" y="14559"/>
                  </a:lnTo>
                  <a:lnTo>
                    <a:pt x="5969" y="14555"/>
                  </a:lnTo>
                  <a:lnTo>
                    <a:pt x="5984" y="14549"/>
                  </a:lnTo>
                  <a:lnTo>
                    <a:pt x="5999" y="14542"/>
                  </a:lnTo>
                  <a:lnTo>
                    <a:pt x="6013" y="14533"/>
                  </a:lnTo>
                  <a:lnTo>
                    <a:pt x="6026" y="14523"/>
                  </a:lnTo>
                  <a:lnTo>
                    <a:pt x="6038" y="14510"/>
                  </a:lnTo>
                  <a:lnTo>
                    <a:pt x="6049" y="14497"/>
                  </a:lnTo>
                  <a:lnTo>
                    <a:pt x="6060" y="14483"/>
                  </a:lnTo>
                  <a:lnTo>
                    <a:pt x="6069" y="14467"/>
                  </a:lnTo>
                  <a:lnTo>
                    <a:pt x="6076" y="14448"/>
                  </a:lnTo>
                  <a:lnTo>
                    <a:pt x="6083" y="14429"/>
                  </a:lnTo>
                  <a:lnTo>
                    <a:pt x="6088" y="14409"/>
                  </a:lnTo>
                  <a:lnTo>
                    <a:pt x="5777" y="14337"/>
                  </a:lnTo>
                  <a:close/>
                  <a:moveTo>
                    <a:pt x="5225" y="14565"/>
                  </a:moveTo>
                  <a:lnTo>
                    <a:pt x="4979" y="14470"/>
                  </a:lnTo>
                  <a:lnTo>
                    <a:pt x="4993" y="13874"/>
                  </a:lnTo>
                  <a:lnTo>
                    <a:pt x="4603" y="14326"/>
                  </a:lnTo>
                  <a:lnTo>
                    <a:pt x="4357" y="14232"/>
                  </a:lnTo>
                  <a:lnTo>
                    <a:pt x="4646" y="13478"/>
                  </a:lnTo>
                  <a:lnTo>
                    <a:pt x="4815" y="13543"/>
                  </a:lnTo>
                  <a:lnTo>
                    <a:pt x="4625" y="14040"/>
                  </a:lnTo>
                  <a:lnTo>
                    <a:pt x="4999" y="13614"/>
                  </a:lnTo>
                  <a:lnTo>
                    <a:pt x="5169" y="13680"/>
                  </a:lnTo>
                  <a:lnTo>
                    <a:pt x="5154" y="14242"/>
                  </a:lnTo>
                  <a:lnTo>
                    <a:pt x="5344" y="13747"/>
                  </a:lnTo>
                  <a:lnTo>
                    <a:pt x="5515" y="13812"/>
                  </a:lnTo>
                  <a:lnTo>
                    <a:pt x="5225" y="14565"/>
                  </a:lnTo>
                  <a:close/>
                  <a:moveTo>
                    <a:pt x="4056" y="14079"/>
                  </a:moveTo>
                  <a:lnTo>
                    <a:pt x="3878" y="13977"/>
                  </a:lnTo>
                  <a:lnTo>
                    <a:pt x="4131" y="13538"/>
                  </a:lnTo>
                  <a:lnTo>
                    <a:pt x="3594" y="13813"/>
                  </a:lnTo>
                  <a:lnTo>
                    <a:pt x="3412" y="13708"/>
                  </a:lnTo>
                  <a:lnTo>
                    <a:pt x="3816" y="13009"/>
                  </a:lnTo>
                  <a:lnTo>
                    <a:pt x="3993" y="13112"/>
                  </a:lnTo>
                  <a:lnTo>
                    <a:pt x="3736" y="13559"/>
                  </a:lnTo>
                  <a:lnTo>
                    <a:pt x="4282" y="13279"/>
                  </a:lnTo>
                  <a:lnTo>
                    <a:pt x="4459" y="13381"/>
                  </a:lnTo>
                  <a:lnTo>
                    <a:pt x="4056" y="14079"/>
                  </a:lnTo>
                  <a:close/>
                  <a:moveTo>
                    <a:pt x="2590" y="13093"/>
                  </a:moveTo>
                  <a:lnTo>
                    <a:pt x="3086" y="12458"/>
                  </a:lnTo>
                  <a:lnTo>
                    <a:pt x="3253" y="12588"/>
                  </a:lnTo>
                  <a:lnTo>
                    <a:pt x="3046" y="12852"/>
                  </a:lnTo>
                  <a:lnTo>
                    <a:pt x="3063" y="12864"/>
                  </a:lnTo>
                  <a:lnTo>
                    <a:pt x="3076" y="12874"/>
                  </a:lnTo>
                  <a:lnTo>
                    <a:pt x="3088" y="12883"/>
                  </a:lnTo>
                  <a:lnTo>
                    <a:pt x="3100" y="12891"/>
                  </a:lnTo>
                  <a:lnTo>
                    <a:pt x="3113" y="12898"/>
                  </a:lnTo>
                  <a:lnTo>
                    <a:pt x="3124" y="12904"/>
                  </a:lnTo>
                  <a:lnTo>
                    <a:pt x="3134" y="12908"/>
                  </a:lnTo>
                  <a:lnTo>
                    <a:pt x="3144" y="12911"/>
                  </a:lnTo>
                  <a:lnTo>
                    <a:pt x="3153" y="12913"/>
                  </a:lnTo>
                  <a:lnTo>
                    <a:pt x="3162" y="12914"/>
                  </a:lnTo>
                  <a:lnTo>
                    <a:pt x="3174" y="12914"/>
                  </a:lnTo>
                  <a:lnTo>
                    <a:pt x="3185" y="12913"/>
                  </a:lnTo>
                  <a:lnTo>
                    <a:pt x="3197" y="12912"/>
                  </a:lnTo>
                  <a:lnTo>
                    <a:pt x="3210" y="12910"/>
                  </a:lnTo>
                  <a:lnTo>
                    <a:pt x="3224" y="12907"/>
                  </a:lnTo>
                  <a:lnTo>
                    <a:pt x="3240" y="12903"/>
                  </a:lnTo>
                  <a:lnTo>
                    <a:pt x="3256" y="12898"/>
                  </a:lnTo>
                  <a:lnTo>
                    <a:pt x="3276" y="12892"/>
                  </a:lnTo>
                  <a:lnTo>
                    <a:pt x="3525" y="12802"/>
                  </a:lnTo>
                  <a:lnTo>
                    <a:pt x="3721" y="12954"/>
                  </a:lnTo>
                  <a:lnTo>
                    <a:pt x="3457" y="13045"/>
                  </a:lnTo>
                  <a:lnTo>
                    <a:pt x="3430" y="13053"/>
                  </a:lnTo>
                  <a:lnTo>
                    <a:pt x="3404" y="13060"/>
                  </a:lnTo>
                  <a:lnTo>
                    <a:pt x="3381" y="13065"/>
                  </a:lnTo>
                  <a:lnTo>
                    <a:pt x="3360" y="13068"/>
                  </a:lnTo>
                  <a:lnTo>
                    <a:pt x="3340" y="13070"/>
                  </a:lnTo>
                  <a:lnTo>
                    <a:pt x="3322" y="13069"/>
                  </a:lnTo>
                  <a:lnTo>
                    <a:pt x="3314" y="13068"/>
                  </a:lnTo>
                  <a:lnTo>
                    <a:pt x="3307" y="13067"/>
                  </a:lnTo>
                  <a:lnTo>
                    <a:pt x="3300" y="13065"/>
                  </a:lnTo>
                  <a:lnTo>
                    <a:pt x="3292" y="13063"/>
                  </a:lnTo>
                  <a:lnTo>
                    <a:pt x="3309" y="13078"/>
                  </a:lnTo>
                  <a:lnTo>
                    <a:pt x="3323" y="13094"/>
                  </a:lnTo>
                  <a:lnTo>
                    <a:pt x="3334" y="13111"/>
                  </a:lnTo>
                  <a:lnTo>
                    <a:pt x="3344" y="13128"/>
                  </a:lnTo>
                  <a:lnTo>
                    <a:pt x="3352" y="13147"/>
                  </a:lnTo>
                  <a:lnTo>
                    <a:pt x="3359" y="13165"/>
                  </a:lnTo>
                  <a:lnTo>
                    <a:pt x="3363" y="13185"/>
                  </a:lnTo>
                  <a:lnTo>
                    <a:pt x="3366" y="13206"/>
                  </a:lnTo>
                  <a:lnTo>
                    <a:pt x="3366" y="13227"/>
                  </a:lnTo>
                  <a:lnTo>
                    <a:pt x="3364" y="13247"/>
                  </a:lnTo>
                  <a:lnTo>
                    <a:pt x="3361" y="13268"/>
                  </a:lnTo>
                  <a:lnTo>
                    <a:pt x="3355" y="13288"/>
                  </a:lnTo>
                  <a:lnTo>
                    <a:pt x="3346" y="13307"/>
                  </a:lnTo>
                  <a:lnTo>
                    <a:pt x="3337" y="13328"/>
                  </a:lnTo>
                  <a:lnTo>
                    <a:pt x="3325" y="13347"/>
                  </a:lnTo>
                  <a:lnTo>
                    <a:pt x="3311" y="13366"/>
                  </a:lnTo>
                  <a:lnTo>
                    <a:pt x="3299" y="13381"/>
                  </a:lnTo>
                  <a:lnTo>
                    <a:pt x="3286" y="13395"/>
                  </a:lnTo>
                  <a:lnTo>
                    <a:pt x="3273" y="13407"/>
                  </a:lnTo>
                  <a:lnTo>
                    <a:pt x="3259" y="13417"/>
                  </a:lnTo>
                  <a:lnTo>
                    <a:pt x="3245" y="13427"/>
                  </a:lnTo>
                  <a:lnTo>
                    <a:pt x="3230" y="13436"/>
                  </a:lnTo>
                  <a:lnTo>
                    <a:pt x="3215" y="13443"/>
                  </a:lnTo>
                  <a:lnTo>
                    <a:pt x="3200" y="13449"/>
                  </a:lnTo>
                  <a:lnTo>
                    <a:pt x="3184" y="13454"/>
                  </a:lnTo>
                  <a:lnTo>
                    <a:pt x="3168" y="13457"/>
                  </a:lnTo>
                  <a:lnTo>
                    <a:pt x="3153" y="13459"/>
                  </a:lnTo>
                  <a:lnTo>
                    <a:pt x="3137" y="13459"/>
                  </a:lnTo>
                  <a:lnTo>
                    <a:pt x="3122" y="13458"/>
                  </a:lnTo>
                  <a:lnTo>
                    <a:pt x="3106" y="13456"/>
                  </a:lnTo>
                  <a:lnTo>
                    <a:pt x="3091" y="13453"/>
                  </a:lnTo>
                  <a:lnTo>
                    <a:pt x="3076" y="13448"/>
                  </a:lnTo>
                  <a:lnTo>
                    <a:pt x="3061" y="13442"/>
                  </a:lnTo>
                  <a:lnTo>
                    <a:pt x="3043" y="13433"/>
                  </a:lnTo>
                  <a:lnTo>
                    <a:pt x="3026" y="13424"/>
                  </a:lnTo>
                  <a:lnTo>
                    <a:pt x="3007" y="13413"/>
                  </a:lnTo>
                  <a:lnTo>
                    <a:pt x="2987" y="13400"/>
                  </a:lnTo>
                  <a:lnTo>
                    <a:pt x="2966" y="13386"/>
                  </a:lnTo>
                  <a:lnTo>
                    <a:pt x="2944" y="13369"/>
                  </a:lnTo>
                  <a:lnTo>
                    <a:pt x="2920" y="13352"/>
                  </a:lnTo>
                  <a:lnTo>
                    <a:pt x="2590" y="13093"/>
                  </a:lnTo>
                  <a:close/>
                  <a:moveTo>
                    <a:pt x="2841" y="13115"/>
                  </a:moveTo>
                  <a:lnTo>
                    <a:pt x="2961" y="13210"/>
                  </a:lnTo>
                  <a:lnTo>
                    <a:pt x="2977" y="13222"/>
                  </a:lnTo>
                  <a:lnTo>
                    <a:pt x="2993" y="13232"/>
                  </a:lnTo>
                  <a:lnTo>
                    <a:pt x="3008" y="13241"/>
                  </a:lnTo>
                  <a:lnTo>
                    <a:pt x="3022" y="13249"/>
                  </a:lnTo>
                  <a:lnTo>
                    <a:pt x="3034" y="13254"/>
                  </a:lnTo>
                  <a:lnTo>
                    <a:pt x="3048" y="13260"/>
                  </a:lnTo>
                  <a:lnTo>
                    <a:pt x="3059" y="13263"/>
                  </a:lnTo>
                  <a:lnTo>
                    <a:pt x="3070" y="13264"/>
                  </a:lnTo>
                  <a:lnTo>
                    <a:pt x="3080" y="13264"/>
                  </a:lnTo>
                  <a:lnTo>
                    <a:pt x="3090" y="13262"/>
                  </a:lnTo>
                  <a:lnTo>
                    <a:pt x="3099" y="13259"/>
                  </a:lnTo>
                  <a:lnTo>
                    <a:pt x="3110" y="13254"/>
                  </a:lnTo>
                  <a:lnTo>
                    <a:pt x="3119" y="13248"/>
                  </a:lnTo>
                  <a:lnTo>
                    <a:pt x="3128" y="13241"/>
                  </a:lnTo>
                  <a:lnTo>
                    <a:pt x="3136" y="13232"/>
                  </a:lnTo>
                  <a:lnTo>
                    <a:pt x="3145" y="13222"/>
                  </a:lnTo>
                  <a:lnTo>
                    <a:pt x="3153" y="13211"/>
                  </a:lnTo>
                  <a:lnTo>
                    <a:pt x="3159" y="13201"/>
                  </a:lnTo>
                  <a:lnTo>
                    <a:pt x="3163" y="13189"/>
                  </a:lnTo>
                  <a:lnTo>
                    <a:pt x="3166" y="13178"/>
                  </a:lnTo>
                  <a:lnTo>
                    <a:pt x="3168" y="13168"/>
                  </a:lnTo>
                  <a:lnTo>
                    <a:pt x="3168" y="13157"/>
                  </a:lnTo>
                  <a:lnTo>
                    <a:pt x="3166" y="13146"/>
                  </a:lnTo>
                  <a:lnTo>
                    <a:pt x="3163" y="13135"/>
                  </a:lnTo>
                  <a:lnTo>
                    <a:pt x="3159" y="13124"/>
                  </a:lnTo>
                  <a:lnTo>
                    <a:pt x="3152" y="13113"/>
                  </a:lnTo>
                  <a:lnTo>
                    <a:pt x="3144" y="13102"/>
                  </a:lnTo>
                  <a:lnTo>
                    <a:pt x="3135" y="13090"/>
                  </a:lnTo>
                  <a:lnTo>
                    <a:pt x="3123" y="13078"/>
                  </a:lnTo>
                  <a:lnTo>
                    <a:pt x="3111" y="13064"/>
                  </a:lnTo>
                  <a:lnTo>
                    <a:pt x="3095" y="13051"/>
                  </a:lnTo>
                  <a:lnTo>
                    <a:pt x="3079" y="13038"/>
                  </a:lnTo>
                  <a:lnTo>
                    <a:pt x="2969" y="12952"/>
                  </a:lnTo>
                  <a:lnTo>
                    <a:pt x="2841" y="13115"/>
                  </a:lnTo>
                  <a:close/>
                  <a:moveTo>
                    <a:pt x="1778" y="12739"/>
                  </a:moveTo>
                  <a:lnTo>
                    <a:pt x="1197" y="12071"/>
                  </a:lnTo>
                  <a:lnTo>
                    <a:pt x="2037" y="11340"/>
                  </a:lnTo>
                  <a:lnTo>
                    <a:pt x="2184" y="11510"/>
                  </a:lnTo>
                  <a:lnTo>
                    <a:pt x="1486" y="12117"/>
                  </a:lnTo>
                  <a:lnTo>
                    <a:pt x="1772" y="12447"/>
                  </a:lnTo>
                  <a:lnTo>
                    <a:pt x="2471" y="11839"/>
                  </a:lnTo>
                  <a:lnTo>
                    <a:pt x="2619" y="12009"/>
                  </a:lnTo>
                  <a:lnTo>
                    <a:pt x="1778" y="12739"/>
                  </a:lnTo>
                  <a:close/>
                  <a:moveTo>
                    <a:pt x="1232" y="11566"/>
                  </a:moveTo>
                  <a:lnTo>
                    <a:pt x="1129" y="11395"/>
                  </a:lnTo>
                  <a:lnTo>
                    <a:pt x="1231" y="11334"/>
                  </a:lnTo>
                  <a:lnTo>
                    <a:pt x="1213" y="11333"/>
                  </a:lnTo>
                  <a:lnTo>
                    <a:pt x="1195" y="11331"/>
                  </a:lnTo>
                  <a:lnTo>
                    <a:pt x="1177" y="11328"/>
                  </a:lnTo>
                  <a:lnTo>
                    <a:pt x="1160" y="11323"/>
                  </a:lnTo>
                  <a:lnTo>
                    <a:pt x="1142" y="11318"/>
                  </a:lnTo>
                  <a:lnTo>
                    <a:pt x="1126" y="11312"/>
                  </a:lnTo>
                  <a:lnTo>
                    <a:pt x="1109" y="11304"/>
                  </a:lnTo>
                  <a:lnTo>
                    <a:pt x="1093" y="11296"/>
                  </a:lnTo>
                  <a:lnTo>
                    <a:pt x="1076" y="11286"/>
                  </a:lnTo>
                  <a:lnTo>
                    <a:pt x="1060" y="11274"/>
                  </a:lnTo>
                  <a:lnTo>
                    <a:pt x="1046" y="11263"/>
                  </a:lnTo>
                  <a:lnTo>
                    <a:pt x="1032" y="11250"/>
                  </a:lnTo>
                  <a:lnTo>
                    <a:pt x="1018" y="11237"/>
                  </a:lnTo>
                  <a:lnTo>
                    <a:pt x="1006" y="11221"/>
                  </a:lnTo>
                  <a:lnTo>
                    <a:pt x="995" y="11206"/>
                  </a:lnTo>
                  <a:lnTo>
                    <a:pt x="984" y="11189"/>
                  </a:lnTo>
                  <a:lnTo>
                    <a:pt x="976" y="11174"/>
                  </a:lnTo>
                  <a:lnTo>
                    <a:pt x="968" y="11158"/>
                  </a:lnTo>
                  <a:lnTo>
                    <a:pt x="961" y="11143"/>
                  </a:lnTo>
                  <a:lnTo>
                    <a:pt x="955" y="11128"/>
                  </a:lnTo>
                  <a:lnTo>
                    <a:pt x="950" y="11112"/>
                  </a:lnTo>
                  <a:lnTo>
                    <a:pt x="946" y="11096"/>
                  </a:lnTo>
                  <a:lnTo>
                    <a:pt x="943" y="11080"/>
                  </a:lnTo>
                  <a:lnTo>
                    <a:pt x="941" y="11064"/>
                  </a:lnTo>
                  <a:lnTo>
                    <a:pt x="939" y="11048"/>
                  </a:lnTo>
                  <a:lnTo>
                    <a:pt x="939" y="11030"/>
                  </a:lnTo>
                  <a:lnTo>
                    <a:pt x="939" y="11014"/>
                  </a:lnTo>
                  <a:lnTo>
                    <a:pt x="941" y="10997"/>
                  </a:lnTo>
                  <a:lnTo>
                    <a:pt x="943" y="10980"/>
                  </a:lnTo>
                  <a:lnTo>
                    <a:pt x="946" y="10963"/>
                  </a:lnTo>
                  <a:lnTo>
                    <a:pt x="950" y="10946"/>
                  </a:lnTo>
                  <a:lnTo>
                    <a:pt x="955" y="10929"/>
                  </a:lnTo>
                  <a:lnTo>
                    <a:pt x="961" y="10910"/>
                  </a:lnTo>
                  <a:lnTo>
                    <a:pt x="969" y="10894"/>
                  </a:lnTo>
                  <a:lnTo>
                    <a:pt x="977" y="10877"/>
                  </a:lnTo>
                  <a:lnTo>
                    <a:pt x="986" y="10860"/>
                  </a:lnTo>
                  <a:lnTo>
                    <a:pt x="995" y="10844"/>
                  </a:lnTo>
                  <a:lnTo>
                    <a:pt x="1006" y="10828"/>
                  </a:lnTo>
                  <a:lnTo>
                    <a:pt x="1018" y="10813"/>
                  </a:lnTo>
                  <a:lnTo>
                    <a:pt x="1031" y="10797"/>
                  </a:lnTo>
                  <a:lnTo>
                    <a:pt x="1045" y="10782"/>
                  </a:lnTo>
                  <a:lnTo>
                    <a:pt x="1059" y="10768"/>
                  </a:lnTo>
                  <a:lnTo>
                    <a:pt x="1075" y="10754"/>
                  </a:lnTo>
                  <a:lnTo>
                    <a:pt x="1092" y="10739"/>
                  </a:lnTo>
                  <a:lnTo>
                    <a:pt x="1110" y="10725"/>
                  </a:lnTo>
                  <a:lnTo>
                    <a:pt x="1128" y="10712"/>
                  </a:lnTo>
                  <a:lnTo>
                    <a:pt x="1148" y="10699"/>
                  </a:lnTo>
                  <a:lnTo>
                    <a:pt x="1168" y="10687"/>
                  </a:lnTo>
                  <a:lnTo>
                    <a:pt x="1190" y="10673"/>
                  </a:lnTo>
                  <a:lnTo>
                    <a:pt x="1212" y="10662"/>
                  </a:lnTo>
                  <a:lnTo>
                    <a:pt x="1232" y="10652"/>
                  </a:lnTo>
                  <a:lnTo>
                    <a:pt x="1253" y="10643"/>
                  </a:lnTo>
                  <a:lnTo>
                    <a:pt x="1274" y="10634"/>
                  </a:lnTo>
                  <a:lnTo>
                    <a:pt x="1294" y="10627"/>
                  </a:lnTo>
                  <a:lnTo>
                    <a:pt x="1314" y="10620"/>
                  </a:lnTo>
                  <a:lnTo>
                    <a:pt x="1335" y="10614"/>
                  </a:lnTo>
                  <a:lnTo>
                    <a:pt x="1355" y="10610"/>
                  </a:lnTo>
                  <a:lnTo>
                    <a:pt x="1374" y="10607"/>
                  </a:lnTo>
                  <a:lnTo>
                    <a:pt x="1394" y="10605"/>
                  </a:lnTo>
                  <a:lnTo>
                    <a:pt x="1413" y="10604"/>
                  </a:lnTo>
                  <a:lnTo>
                    <a:pt x="1432" y="10603"/>
                  </a:lnTo>
                  <a:lnTo>
                    <a:pt x="1451" y="10604"/>
                  </a:lnTo>
                  <a:lnTo>
                    <a:pt x="1470" y="10606"/>
                  </a:lnTo>
                  <a:lnTo>
                    <a:pt x="1488" y="10609"/>
                  </a:lnTo>
                  <a:lnTo>
                    <a:pt x="1506" y="10612"/>
                  </a:lnTo>
                  <a:lnTo>
                    <a:pt x="1524" y="10617"/>
                  </a:lnTo>
                  <a:lnTo>
                    <a:pt x="1541" y="10622"/>
                  </a:lnTo>
                  <a:lnTo>
                    <a:pt x="1557" y="10629"/>
                  </a:lnTo>
                  <a:lnTo>
                    <a:pt x="1572" y="10635"/>
                  </a:lnTo>
                  <a:lnTo>
                    <a:pt x="1588" y="10642"/>
                  </a:lnTo>
                  <a:lnTo>
                    <a:pt x="1602" y="10650"/>
                  </a:lnTo>
                  <a:lnTo>
                    <a:pt x="1616" y="10659"/>
                  </a:lnTo>
                  <a:lnTo>
                    <a:pt x="1629" y="10669"/>
                  </a:lnTo>
                  <a:lnTo>
                    <a:pt x="1643" y="10679"/>
                  </a:lnTo>
                  <a:lnTo>
                    <a:pt x="1655" y="10691"/>
                  </a:lnTo>
                  <a:lnTo>
                    <a:pt x="1666" y="10702"/>
                  </a:lnTo>
                  <a:lnTo>
                    <a:pt x="1677" y="10714"/>
                  </a:lnTo>
                  <a:lnTo>
                    <a:pt x="1688" y="10727"/>
                  </a:lnTo>
                  <a:lnTo>
                    <a:pt x="1697" y="10741"/>
                  </a:lnTo>
                  <a:lnTo>
                    <a:pt x="1708" y="10757"/>
                  </a:lnTo>
                  <a:lnTo>
                    <a:pt x="1716" y="10771"/>
                  </a:lnTo>
                  <a:lnTo>
                    <a:pt x="1723" y="10785"/>
                  </a:lnTo>
                  <a:lnTo>
                    <a:pt x="1729" y="10799"/>
                  </a:lnTo>
                  <a:lnTo>
                    <a:pt x="1734" y="10815"/>
                  </a:lnTo>
                  <a:lnTo>
                    <a:pt x="1739" y="10829"/>
                  </a:lnTo>
                  <a:lnTo>
                    <a:pt x="1742" y="10844"/>
                  </a:lnTo>
                  <a:lnTo>
                    <a:pt x="1745" y="10858"/>
                  </a:lnTo>
                  <a:lnTo>
                    <a:pt x="1747" y="10874"/>
                  </a:lnTo>
                  <a:lnTo>
                    <a:pt x="1747" y="10889"/>
                  </a:lnTo>
                  <a:lnTo>
                    <a:pt x="1747" y="10905"/>
                  </a:lnTo>
                  <a:lnTo>
                    <a:pt x="1746" y="10922"/>
                  </a:lnTo>
                  <a:lnTo>
                    <a:pt x="1744" y="10940"/>
                  </a:lnTo>
                  <a:lnTo>
                    <a:pt x="1742" y="10959"/>
                  </a:lnTo>
                  <a:lnTo>
                    <a:pt x="1738" y="10978"/>
                  </a:lnTo>
                  <a:lnTo>
                    <a:pt x="1733" y="10998"/>
                  </a:lnTo>
                  <a:lnTo>
                    <a:pt x="1728" y="11019"/>
                  </a:lnTo>
                  <a:lnTo>
                    <a:pt x="2076" y="10810"/>
                  </a:lnTo>
                  <a:lnTo>
                    <a:pt x="2185" y="10993"/>
                  </a:lnTo>
                  <a:lnTo>
                    <a:pt x="1232" y="11566"/>
                  </a:lnTo>
                  <a:close/>
                  <a:moveTo>
                    <a:pt x="1457" y="11184"/>
                  </a:moveTo>
                  <a:lnTo>
                    <a:pt x="1485" y="11167"/>
                  </a:lnTo>
                  <a:lnTo>
                    <a:pt x="1509" y="11148"/>
                  </a:lnTo>
                  <a:lnTo>
                    <a:pt x="1532" y="11130"/>
                  </a:lnTo>
                  <a:lnTo>
                    <a:pt x="1551" y="11112"/>
                  </a:lnTo>
                  <a:lnTo>
                    <a:pt x="1560" y="11103"/>
                  </a:lnTo>
                  <a:lnTo>
                    <a:pt x="1567" y="11093"/>
                  </a:lnTo>
                  <a:lnTo>
                    <a:pt x="1575" y="11083"/>
                  </a:lnTo>
                  <a:lnTo>
                    <a:pt x="1582" y="11074"/>
                  </a:lnTo>
                  <a:lnTo>
                    <a:pt x="1588" y="11064"/>
                  </a:lnTo>
                  <a:lnTo>
                    <a:pt x="1593" y="11055"/>
                  </a:lnTo>
                  <a:lnTo>
                    <a:pt x="1597" y="11045"/>
                  </a:lnTo>
                  <a:lnTo>
                    <a:pt x="1601" y="11034"/>
                  </a:lnTo>
                  <a:lnTo>
                    <a:pt x="1607" y="11015"/>
                  </a:lnTo>
                  <a:lnTo>
                    <a:pt x="1611" y="10996"/>
                  </a:lnTo>
                  <a:lnTo>
                    <a:pt x="1612" y="10987"/>
                  </a:lnTo>
                  <a:lnTo>
                    <a:pt x="1612" y="10976"/>
                  </a:lnTo>
                  <a:lnTo>
                    <a:pt x="1612" y="10967"/>
                  </a:lnTo>
                  <a:lnTo>
                    <a:pt x="1612" y="10958"/>
                  </a:lnTo>
                  <a:lnTo>
                    <a:pt x="1611" y="10949"/>
                  </a:lnTo>
                  <a:lnTo>
                    <a:pt x="1609" y="10940"/>
                  </a:lnTo>
                  <a:lnTo>
                    <a:pt x="1607" y="10932"/>
                  </a:lnTo>
                  <a:lnTo>
                    <a:pt x="1605" y="10922"/>
                  </a:lnTo>
                  <a:lnTo>
                    <a:pt x="1602" y="10914"/>
                  </a:lnTo>
                  <a:lnTo>
                    <a:pt x="1598" y="10905"/>
                  </a:lnTo>
                  <a:lnTo>
                    <a:pt x="1594" y="10897"/>
                  </a:lnTo>
                  <a:lnTo>
                    <a:pt x="1589" y="10888"/>
                  </a:lnTo>
                  <a:lnTo>
                    <a:pt x="1579" y="10874"/>
                  </a:lnTo>
                  <a:lnTo>
                    <a:pt x="1567" y="10859"/>
                  </a:lnTo>
                  <a:lnTo>
                    <a:pt x="1555" y="10848"/>
                  </a:lnTo>
                  <a:lnTo>
                    <a:pt x="1541" y="10838"/>
                  </a:lnTo>
                  <a:lnTo>
                    <a:pt x="1527" y="10829"/>
                  </a:lnTo>
                  <a:lnTo>
                    <a:pt x="1510" y="10822"/>
                  </a:lnTo>
                  <a:lnTo>
                    <a:pt x="1493" y="10817"/>
                  </a:lnTo>
                  <a:lnTo>
                    <a:pt x="1475" y="10813"/>
                  </a:lnTo>
                  <a:lnTo>
                    <a:pt x="1465" y="10812"/>
                  </a:lnTo>
                  <a:lnTo>
                    <a:pt x="1455" y="10812"/>
                  </a:lnTo>
                  <a:lnTo>
                    <a:pt x="1444" y="10812"/>
                  </a:lnTo>
                  <a:lnTo>
                    <a:pt x="1433" y="10813"/>
                  </a:lnTo>
                  <a:lnTo>
                    <a:pt x="1423" y="10814"/>
                  </a:lnTo>
                  <a:lnTo>
                    <a:pt x="1411" y="10816"/>
                  </a:lnTo>
                  <a:lnTo>
                    <a:pt x="1400" y="10819"/>
                  </a:lnTo>
                  <a:lnTo>
                    <a:pt x="1387" y="10822"/>
                  </a:lnTo>
                  <a:lnTo>
                    <a:pt x="1363" y="10830"/>
                  </a:lnTo>
                  <a:lnTo>
                    <a:pt x="1337" y="10841"/>
                  </a:lnTo>
                  <a:lnTo>
                    <a:pt x="1310" y="10855"/>
                  </a:lnTo>
                  <a:lnTo>
                    <a:pt x="1282" y="10872"/>
                  </a:lnTo>
                  <a:lnTo>
                    <a:pt x="1255" y="10888"/>
                  </a:lnTo>
                  <a:lnTo>
                    <a:pt x="1232" y="10904"/>
                  </a:lnTo>
                  <a:lnTo>
                    <a:pt x="1212" y="10921"/>
                  </a:lnTo>
                  <a:lnTo>
                    <a:pt x="1193" y="10940"/>
                  </a:lnTo>
                  <a:lnTo>
                    <a:pt x="1185" y="10948"/>
                  </a:lnTo>
                  <a:lnTo>
                    <a:pt x="1178" y="10957"/>
                  </a:lnTo>
                  <a:lnTo>
                    <a:pt x="1171" y="10966"/>
                  </a:lnTo>
                  <a:lnTo>
                    <a:pt x="1165" y="10975"/>
                  </a:lnTo>
                  <a:lnTo>
                    <a:pt x="1159" y="10985"/>
                  </a:lnTo>
                  <a:lnTo>
                    <a:pt x="1154" y="10994"/>
                  </a:lnTo>
                  <a:lnTo>
                    <a:pt x="1150" y="11003"/>
                  </a:lnTo>
                  <a:lnTo>
                    <a:pt x="1146" y="11012"/>
                  </a:lnTo>
                  <a:lnTo>
                    <a:pt x="1140" y="11031"/>
                  </a:lnTo>
                  <a:lnTo>
                    <a:pt x="1137" y="11050"/>
                  </a:lnTo>
                  <a:lnTo>
                    <a:pt x="1136" y="11058"/>
                  </a:lnTo>
                  <a:lnTo>
                    <a:pt x="1135" y="11067"/>
                  </a:lnTo>
                  <a:lnTo>
                    <a:pt x="1135" y="11076"/>
                  </a:lnTo>
                  <a:lnTo>
                    <a:pt x="1136" y="11085"/>
                  </a:lnTo>
                  <a:lnTo>
                    <a:pt x="1137" y="11093"/>
                  </a:lnTo>
                  <a:lnTo>
                    <a:pt x="1138" y="11103"/>
                  </a:lnTo>
                  <a:lnTo>
                    <a:pt x="1140" y="11111"/>
                  </a:lnTo>
                  <a:lnTo>
                    <a:pt x="1143" y="11119"/>
                  </a:lnTo>
                  <a:lnTo>
                    <a:pt x="1146" y="11127"/>
                  </a:lnTo>
                  <a:lnTo>
                    <a:pt x="1150" y="11136"/>
                  </a:lnTo>
                  <a:lnTo>
                    <a:pt x="1154" y="11144"/>
                  </a:lnTo>
                  <a:lnTo>
                    <a:pt x="1159" y="11151"/>
                  </a:lnTo>
                  <a:lnTo>
                    <a:pt x="1164" y="11160"/>
                  </a:lnTo>
                  <a:lnTo>
                    <a:pt x="1169" y="11168"/>
                  </a:lnTo>
                  <a:lnTo>
                    <a:pt x="1175" y="11175"/>
                  </a:lnTo>
                  <a:lnTo>
                    <a:pt x="1181" y="11182"/>
                  </a:lnTo>
                  <a:lnTo>
                    <a:pt x="1187" y="11189"/>
                  </a:lnTo>
                  <a:lnTo>
                    <a:pt x="1194" y="11194"/>
                  </a:lnTo>
                  <a:lnTo>
                    <a:pt x="1200" y="11200"/>
                  </a:lnTo>
                  <a:lnTo>
                    <a:pt x="1209" y="11205"/>
                  </a:lnTo>
                  <a:lnTo>
                    <a:pt x="1216" y="11210"/>
                  </a:lnTo>
                  <a:lnTo>
                    <a:pt x="1224" y="11214"/>
                  </a:lnTo>
                  <a:lnTo>
                    <a:pt x="1232" y="11218"/>
                  </a:lnTo>
                  <a:lnTo>
                    <a:pt x="1240" y="11223"/>
                  </a:lnTo>
                  <a:lnTo>
                    <a:pt x="1258" y="11228"/>
                  </a:lnTo>
                  <a:lnTo>
                    <a:pt x="1277" y="11232"/>
                  </a:lnTo>
                  <a:lnTo>
                    <a:pt x="1287" y="11234"/>
                  </a:lnTo>
                  <a:lnTo>
                    <a:pt x="1297" y="11234"/>
                  </a:lnTo>
                  <a:lnTo>
                    <a:pt x="1307" y="11235"/>
                  </a:lnTo>
                  <a:lnTo>
                    <a:pt x="1317" y="11234"/>
                  </a:lnTo>
                  <a:lnTo>
                    <a:pt x="1328" y="11233"/>
                  </a:lnTo>
                  <a:lnTo>
                    <a:pt x="1339" y="11232"/>
                  </a:lnTo>
                  <a:lnTo>
                    <a:pt x="1350" y="11230"/>
                  </a:lnTo>
                  <a:lnTo>
                    <a:pt x="1361" y="11227"/>
                  </a:lnTo>
                  <a:lnTo>
                    <a:pt x="1384" y="11219"/>
                  </a:lnTo>
                  <a:lnTo>
                    <a:pt x="1408" y="11210"/>
                  </a:lnTo>
                  <a:lnTo>
                    <a:pt x="1432" y="11198"/>
                  </a:lnTo>
                  <a:lnTo>
                    <a:pt x="1457" y="11184"/>
                  </a:lnTo>
                  <a:close/>
                  <a:moveTo>
                    <a:pt x="860" y="10375"/>
                  </a:moveTo>
                  <a:lnTo>
                    <a:pt x="900" y="10568"/>
                  </a:lnTo>
                  <a:lnTo>
                    <a:pt x="870" y="10571"/>
                  </a:lnTo>
                  <a:lnTo>
                    <a:pt x="843" y="10571"/>
                  </a:lnTo>
                  <a:lnTo>
                    <a:pt x="828" y="10570"/>
                  </a:lnTo>
                  <a:lnTo>
                    <a:pt x="815" y="10569"/>
                  </a:lnTo>
                  <a:lnTo>
                    <a:pt x="802" y="10567"/>
                  </a:lnTo>
                  <a:lnTo>
                    <a:pt x="789" y="10565"/>
                  </a:lnTo>
                  <a:lnTo>
                    <a:pt x="776" y="10562"/>
                  </a:lnTo>
                  <a:lnTo>
                    <a:pt x="764" y="10558"/>
                  </a:lnTo>
                  <a:lnTo>
                    <a:pt x="752" y="10555"/>
                  </a:lnTo>
                  <a:lnTo>
                    <a:pt x="741" y="10551"/>
                  </a:lnTo>
                  <a:lnTo>
                    <a:pt x="730" y="10546"/>
                  </a:lnTo>
                  <a:lnTo>
                    <a:pt x="719" y="10541"/>
                  </a:lnTo>
                  <a:lnTo>
                    <a:pt x="708" y="10535"/>
                  </a:lnTo>
                  <a:lnTo>
                    <a:pt x="697" y="10529"/>
                  </a:lnTo>
                  <a:lnTo>
                    <a:pt x="687" y="10522"/>
                  </a:lnTo>
                  <a:lnTo>
                    <a:pt x="677" y="10514"/>
                  </a:lnTo>
                  <a:lnTo>
                    <a:pt x="668" y="10506"/>
                  </a:lnTo>
                  <a:lnTo>
                    <a:pt x="658" y="10496"/>
                  </a:lnTo>
                  <a:lnTo>
                    <a:pt x="648" y="10486"/>
                  </a:lnTo>
                  <a:lnTo>
                    <a:pt x="639" y="10476"/>
                  </a:lnTo>
                  <a:lnTo>
                    <a:pt x="630" y="10465"/>
                  </a:lnTo>
                  <a:lnTo>
                    <a:pt x="621" y="10453"/>
                  </a:lnTo>
                  <a:lnTo>
                    <a:pt x="613" y="10439"/>
                  </a:lnTo>
                  <a:lnTo>
                    <a:pt x="604" y="10426"/>
                  </a:lnTo>
                  <a:lnTo>
                    <a:pt x="596" y="10412"/>
                  </a:lnTo>
                  <a:lnTo>
                    <a:pt x="587" y="10397"/>
                  </a:lnTo>
                  <a:lnTo>
                    <a:pt x="572" y="10365"/>
                  </a:lnTo>
                  <a:lnTo>
                    <a:pt x="557" y="10330"/>
                  </a:lnTo>
                  <a:lnTo>
                    <a:pt x="544" y="10298"/>
                  </a:lnTo>
                  <a:lnTo>
                    <a:pt x="533" y="10268"/>
                  </a:lnTo>
                  <a:lnTo>
                    <a:pt x="524" y="10238"/>
                  </a:lnTo>
                  <a:lnTo>
                    <a:pt x="518" y="10211"/>
                  </a:lnTo>
                  <a:lnTo>
                    <a:pt x="513" y="10186"/>
                  </a:lnTo>
                  <a:lnTo>
                    <a:pt x="509" y="10162"/>
                  </a:lnTo>
                  <a:lnTo>
                    <a:pt x="508" y="10140"/>
                  </a:lnTo>
                  <a:lnTo>
                    <a:pt x="508" y="10120"/>
                  </a:lnTo>
                  <a:lnTo>
                    <a:pt x="510" y="10101"/>
                  </a:lnTo>
                  <a:lnTo>
                    <a:pt x="513" y="10083"/>
                  </a:lnTo>
                  <a:lnTo>
                    <a:pt x="517" y="10066"/>
                  </a:lnTo>
                  <a:lnTo>
                    <a:pt x="521" y="10050"/>
                  </a:lnTo>
                  <a:lnTo>
                    <a:pt x="527" y="10036"/>
                  </a:lnTo>
                  <a:lnTo>
                    <a:pt x="535" y="10021"/>
                  </a:lnTo>
                  <a:lnTo>
                    <a:pt x="543" y="10008"/>
                  </a:lnTo>
                  <a:lnTo>
                    <a:pt x="551" y="9997"/>
                  </a:lnTo>
                  <a:lnTo>
                    <a:pt x="562" y="9985"/>
                  </a:lnTo>
                  <a:lnTo>
                    <a:pt x="575" y="9974"/>
                  </a:lnTo>
                  <a:lnTo>
                    <a:pt x="592" y="9961"/>
                  </a:lnTo>
                  <a:lnTo>
                    <a:pt x="612" y="9949"/>
                  </a:lnTo>
                  <a:lnTo>
                    <a:pt x="633" y="9937"/>
                  </a:lnTo>
                  <a:lnTo>
                    <a:pt x="659" y="9924"/>
                  </a:lnTo>
                  <a:lnTo>
                    <a:pt x="687" y="9912"/>
                  </a:lnTo>
                  <a:lnTo>
                    <a:pt x="718" y="9898"/>
                  </a:lnTo>
                  <a:lnTo>
                    <a:pt x="949" y="9808"/>
                  </a:lnTo>
                  <a:lnTo>
                    <a:pt x="995" y="9789"/>
                  </a:lnTo>
                  <a:lnTo>
                    <a:pt x="1034" y="9770"/>
                  </a:lnTo>
                  <a:lnTo>
                    <a:pt x="1051" y="9762"/>
                  </a:lnTo>
                  <a:lnTo>
                    <a:pt x="1066" y="9754"/>
                  </a:lnTo>
                  <a:lnTo>
                    <a:pt x="1079" y="9747"/>
                  </a:lnTo>
                  <a:lnTo>
                    <a:pt x="1091" y="9739"/>
                  </a:lnTo>
                  <a:lnTo>
                    <a:pt x="1112" y="9723"/>
                  </a:lnTo>
                  <a:lnTo>
                    <a:pt x="1133" y="9706"/>
                  </a:lnTo>
                  <a:lnTo>
                    <a:pt x="1155" y="9686"/>
                  </a:lnTo>
                  <a:lnTo>
                    <a:pt x="1177" y="9662"/>
                  </a:lnTo>
                  <a:lnTo>
                    <a:pt x="1255" y="9859"/>
                  </a:lnTo>
                  <a:lnTo>
                    <a:pt x="1246" y="9868"/>
                  </a:lnTo>
                  <a:lnTo>
                    <a:pt x="1235" y="9877"/>
                  </a:lnTo>
                  <a:lnTo>
                    <a:pt x="1221" y="9889"/>
                  </a:lnTo>
                  <a:lnTo>
                    <a:pt x="1204" y="9901"/>
                  </a:lnTo>
                  <a:lnTo>
                    <a:pt x="1192" y="9912"/>
                  </a:lnTo>
                  <a:lnTo>
                    <a:pt x="1184" y="9918"/>
                  </a:lnTo>
                  <a:lnTo>
                    <a:pt x="1201" y="9926"/>
                  </a:lnTo>
                  <a:lnTo>
                    <a:pt x="1218" y="9934"/>
                  </a:lnTo>
                  <a:lnTo>
                    <a:pt x="1234" y="9943"/>
                  </a:lnTo>
                  <a:lnTo>
                    <a:pt x="1249" y="9953"/>
                  </a:lnTo>
                  <a:lnTo>
                    <a:pt x="1263" y="9963"/>
                  </a:lnTo>
                  <a:lnTo>
                    <a:pt x="1277" y="9974"/>
                  </a:lnTo>
                  <a:lnTo>
                    <a:pt x="1290" y="9985"/>
                  </a:lnTo>
                  <a:lnTo>
                    <a:pt x="1302" y="9996"/>
                  </a:lnTo>
                  <a:lnTo>
                    <a:pt x="1314" y="10008"/>
                  </a:lnTo>
                  <a:lnTo>
                    <a:pt x="1324" y="10021"/>
                  </a:lnTo>
                  <a:lnTo>
                    <a:pt x="1336" y="10035"/>
                  </a:lnTo>
                  <a:lnTo>
                    <a:pt x="1345" y="10049"/>
                  </a:lnTo>
                  <a:lnTo>
                    <a:pt x="1354" y="10063"/>
                  </a:lnTo>
                  <a:lnTo>
                    <a:pt x="1362" y="10078"/>
                  </a:lnTo>
                  <a:lnTo>
                    <a:pt x="1369" y="10094"/>
                  </a:lnTo>
                  <a:lnTo>
                    <a:pt x="1376" y="10110"/>
                  </a:lnTo>
                  <a:lnTo>
                    <a:pt x="1382" y="10124"/>
                  </a:lnTo>
                  <a:lnTo>
                    <a:pt x="1386" y="10138"/>
                  </a:lnTo>
                  <a:lnTo>
                    <a:pt x="1391" y="10153"/>
                  </a:lnTo>
                  <a:lnTo>
                    <a:pt x="1395" y="10166"/>
                  </a:lnTo>
                  <a:lnTo>
                    <a:pt x="1398" y="10180"/>
                  </a:lnTo>
                  <a:lnTo>
                    <a:pt x="1400" y="10193"/>
                  </a:lnTo>
                  <a:lnTo>
                    <a:pt x="1402" y="10207"/>
                  </a:lnTo>
                  <a:lnTo>
                    <a:pt x="1403" y="10220"/>
                  </a:lnTo>
                  <a:lnTo>
                    <a:pt x="1403" y="10232"/>
                  </a:lnTo>
                  <a:lnTo>
                    <a:pt x="1403" y="10245"/>
                  </a:lnTo>
                  <a:lnTo>
                    <a:pt x="1402" y="10257"/>
                  </a:lnTo>
                  <a:lnTo>
                    <a:pt x="1401" y="10270"/>
                  </a:lnTo>
                  <a:lnTo>
                    <a:pt x="1398" y="10282"/>
                  </a:lnTo>
                  <a:lnTo>
                    <a:pt x="1396" y="10294"/>
                  </a:lnTo>
                  <a:lnTo>
                    <a:pt x="1391" y="10305"/>
                  </a:lnTo>
                  <a:lnTo>
                    <a:pt x="1387" y="10317"/>
                  </a:lnTo>
                  <a:lnTo>
                    <a:pt x="1383" y="10329"/>
                  </a:lnTo>
                  <a:lnTo>
                    <a:pt x="1377" y="10339"/>
                  </a:lnTo>
                  <a:lnTo>
                    <a:pt x="1372" y="10350"/>
                  </a:lnTo>
                  <a:lnTo>
                    <a:pt x="1366" y="10360"/>
                  </a:lnTo>
                  <a:lnTo>
                    <a:pt x="1359" y="10369"/>
                  </a:lnTo>
                  <a:lnTo>
                    <a:pt x="1352" y="10378"/>
                  </a:lnTo>
                  <a:lnTo>
                    <a:pt x="1345" y="10388"/>
                  </a:lnTo>
                  <a:lnTo>
                    <a:pt x="1337" y="10396"/>
                  </a:lnTo>
                  <a:lnTo>
                    <a:pt x="1328" y="10404"/>
                  </a:lnTo>
                  <a:lnTo>
                    <a:pt x="1319" y="10411"/>
                  </a:lnTo>
                  <a:lnTo>
                    <a:pt x="1310" y="10418"/>
                  </a:lnTo>
                  <a:lnTo>
                    <a:pt x="1300" y="10425"/>
                  </a:lnTo>
                  <a:lnTo>
                    <a:pt x="1290" y="10431"/>
                  </a:lnTo>
                  <a:lnTo>
                    <a:pt x="1279" y="10437"/>
                  </a:lnTo>
                  <a:lnTo>
                    <a:pt x="1267" y="10442"/>
                  </a:lnTo>
                  <a:lnTo>
                    <a:pt x="1256" y="10448"/>
                  </a:lnTo>
                  <a:lnTo>
                    <a:pt x="1240" y="10454"/>
                  </a:lnTo>
                  <a:lnTo>
                    <a:pt x="1225" y="10458"/>
                  </a:lnTo>
                  <a:lnTo>
                    <a:pt x="1209" y="10462"/>
                  </a:lnTo>
                  <a:lnTo>
                    <a:pt x="1193" y="10464"/>
                  </a:lnTo>
                  <a:lnTo>
                    <a:pt x="1177" y="10466"/>
                  </a:lnTo>
                  <a:lnTo>
                    <a:pt x="1162" y="10466"/>
                  </a:lnTo>
                  <a:lnTo>
                    <a:pt x="1146" y="10465"/>
                  </a:lnTo>
                  <a:lnTo>
                    <a:pt x="1131" y="10463"/>
                  </a:lnTo>
                  <a:lnTo>
                    <a:pt x="1115" y="10460"/>
                  </a:lnTo>
                  <a:lnTo>
                    <a:pt x="1101" y="10456"/>
                  </a:lnTo>
                  <a:lnTo>
                    <a:pt x="1087" y="10451"/>
                  </a:lnTo>
                  <a:lnTo>
                    <a:pt x="1072" y="10445"/>
                  </a:lnTo>
                  <a:lnTo>
                    <a:pt x="1059" y="10437"/>
                  </a:lnTo>
                  <a:lnTo>
                    <a:pt x="1046" y="10428"/>
                  </a:lnTo>
                  <a:lnTo>
                    <a:pt x="1033" y="10419"/>
                  </a:lnTo>
                  <a:lnTo>
                    <a:pt x="1020" y="10409"/>
                  </a:lnTo>
                  <a:lnTo>
                    <a:pt x="1008" y="10397"/>
                  </a:lnTo>
                  <a:lnTo>
                    <a:pt x="995" y="10383"/>
                  </a:lnTo>
                  <a:lnTo>
                    <a:pt x="983" y="10369"/>
                  </a:lnTo>
                  <a:lnTo>
                    <a:pt x="969" y="10352"/>
                  </a:lnTo>
                  <a:lnTo>
                    <a:pt x="955" y="10334"/>
                  </a:lnTo>
                  <a:lnTo>
                    <a:pt x="941" y="10314"/>
                  </a:lnTo>
                  <a:lnTo>
                    <a:pt x="926" y="10293"/>
                  </a:lnTo>
                  <a:lnTo>
                    <a:pt x="911" y="10270"/>
                  </a:lnTo>
                  <a:lnTo>
                    <a:pt x="891" y="10239"/>
                  </a:lnTo>
                  <a:lnTo>
                    <a:pt x="872" y="10212"/>
                  </a:lnTo>
                  <a:lnTo>
                    <a:pt x="855" y="10186"/>
                  </a:lnTo>
                  <a:lnTo>
                    <a:pt x="838" y="10163"/>
                  </a:lnTo>
                  <a:lnTo>
                    <a:pt x="823" y="10142"/>
                  </a:lnTo>
                  <a:lnTo>
                    <a:pt x="809" y="10125"/>
                  </a:lnTo>
                  <a:lnTo>
                    <a:pt x="797" y="10110"/>
                  </a:lnTo>
                  <a:lnTo>
                    <a:pt x="785" y="10098"/>
                  </a:lnTo>
                  <a:lnTo>
                    <a:pt x="765" y="10106"/>
                  </a:lnTo>
                  <a:lnTo>
                    <a:pt x="751" y="10112"/>
                  </a:lnTo>
                  <a:lnTo>
                    <a:pt x="739" y="10118"/>
                  </a:lnTo>
                  <a:lnTo>
                    <a:pt x="729" y="10125"/>
                  </a:lnTo>
                  <a:lnTo>
                    <a:pt x="719" y="10132"/>
                  </a:lnTo>
                  <a:lnTo>
                    <a:pt x="710" y="10140"/>
                  </a:lnTo>
                  <a:lnTo>
                    <a:pt x="704" y="10149"/>
                  </a:lnTo>
                  <a:lnTo>
                    <a:pt x="699" y="10158"/>
                  </a:lnTo>
                  <a:lnTo>
                    <a:pt x="695" y="10167"/>
                  </a:lnTo>
                  <a:lnTo>
                    <a:pt x="692" y="10177"/>
                  </a:lnTo>
                  <a:lnTo>
                    <a:pt x="691" y="10188"/>
                  </a:lnTo>
                  <a:lnTo>
                    <a:pt x="691" y="10200"/>
                  </a:lnTo>
                  <a:lnTo>
                    <a:pt x="693" y="10215"/>
                  </a:lnTo>
                  <a:lnTo>
                    <a:pt x="696" y="10230"/>
                  </a:lnTo>
                  <a:lnTo>
                    <a:pt x="700" y="10246"/>
                  </a:lnTo>
                  <a:lnTo>
                    <a:pt x="706" y="10263"/>
                  </a:lnTo>
                  <a:lnTo>
                    <a:pt x="713" y="10283"/>
                  </a:lnTo>
                  <a:lnTo>
                    <a:pt x="720" y="10295"/>
                  </a:lnTo>
                  <a:lnTo>
                    <a:pt x="725" y="10307"/>
                  </a:lnTo>
                  <a:lnTo>
                    <a:pt x="731" y="10318"/>
                  </a:lnTo>
                  <a:lnTo>
                    <a:pt x="738" y="10328"/>
                  </a:lnTo>
                  <a:lnTo>
                    <a:pt x="745" y="10337"/>
                  </a:lnTo>
                  <a:lnTo>
                    <a:pt x="752" y="10344"/>
                  </a:lnTo>
                  <a:lnTo>
                    <a:pt x="760" y="10351"/>
                  </a:lnTo>
                  <a:lnTo>
                    <a:pt x="767" y="10357"/>
                  </a:lnTo>
                  <a:lnTo>
                    <a:pt x="776" y="10361"/>
                  </a:lnTo>
                  <a:lnTo>
                    <a:pt x="786" y="10366"/>
                  </a:lnTo>
                  <a:lnTo>
                    <a:pt x="796" y="10369"/>
                  </a:lnTo>
                  <a:lnTo>
                    <a:pt x="807" y="10372"/>
                  </a:lnTo>
                  <a:lnTo>
                    <a:pt x="819" y="10373"/>
                  </a:lnTo>
                  <a:lnTo>
                    <a:pt x="831" y="10375"/>
                  </a:lnTo>
                  <a:lnTo>
                    <a:pt x="846" y="10375"/>
                  </a:lnTo>
                  <a:lnTo>
                    <a:pt x="860" y="10375"/>
                  </a:lnTo>
                  <a:close/>
                  <a:moveTo>
                    <a:pt x="914" y="10046"/>
                  </a:moveTo>
                  <a:lnTo>
                    <a:pt x="929" y="10064"/>
                  </a:lnTo>
                  <a:lnTo>
                    <a:pt x="947" y="10089"/>
                  </a:lnTo>
                  <a:lnTo>
                    <a:pt x="969" y="10119"/>
                  </a:lnTo>
                  <a:lnTo>
                    <a:pt x="992" y="10154"/>
                  </a:lnTo>
                  <a:lnTo>
                    <a:pt x="1016" y="10188"/>
                  </a:lnTo>
                  <a:lnTo>
                    <a:pt x="1038" y="10215"/>
                  </a:lnTo>
                  <a:lnTo>
                    <a:pt x="1047" y="10226"/>
                  </a:lnTo>
                  <a:lnTo>
                    <a:pt x="1055" y="10235"/>
                  </a:lnTo>
                  <a:lnTo>
                    <a:pt x="1063" y="10242"/>
                  </a:lnTo>
                  <a:lnTo>
                    <a:pt x="1070" y="10247"/>
                  </a:lnTo>
                  <a:lnTo>
                    <a:pt x="1081" y="10253"/>
                  </a:lnTo>
                  <a:lnTo>
                    <a:pt x="1092" y="10258"/>
                  </a:lnTo>
                  <a:lnTo>
                    <a:pt x="1103" y="10261"/>
                  </a:lnTo>
                  <a:lnTo>
                    <a:pt x="1113" y="10263"/>
                  </a:lnTo>
                  <a:lnTo>
                    <a:pt x="1124" y="10264"/>
                  </a:lnTo>
                  <a:lnTo>
                    <a:pt x="1134" y="10263"/>
                  </a:lnTo>
                  <a:lnTo>
                    <a:pt x="1144" y="10261"/>
                  </a:lnTo>
                  <a:lnTo>
                    <a:pt x="1156" y="10258"/>
                  </a:lnTo>
                  <a:lnTo>
                    <a:pt x="1166" y="10253"/>
                  </a:lnTo>
                  <a:lnTo>
                    <a:pt x="1175" y="10248"/>
                  </a:lnTo>
                  <a:lnTo>
                    <a:pt x="1183" y="10242"/>
                  </a:lnTo>
                  <a:lnTo>
                    <a:pt x="1191" y="10235"/>
                  </a:lnTo>
                  <a:lnTo>
                    <a:pt x="1198" y="10227"/>
                  </a:lnTo>
                  <a:lnTo>
                    <a:pt x="1204" y="10218"/>
                  </a:lnTo>
                  <a:lnTo>
                    <a:pt x="1211" y="10209"/>
                  </a:lnTo>
                  <a:lnTo>
                    <a:pt x="1215" y="10198"/>
                  </a:lnTo>
                  <a:lnTo>
                    <a:pt x="1219" y="10187"/>
                  </a:lnTo>
                  <a:lnTo>
                    <a:pt x="1222" y="10176"/>
                  </a:lnTo>
                  <a:lnTo>
                    <a:pt x="1223" y="10165"/>
                  </a:lnTo>
                  <a:lnTo>
                    <a:pt x="1224" y="10154"/>
                  </a:lnTo>
                  <a:lnTo>
                    <a:pt x="1223" y="10142"/>
                  </a:lnTo>
                  <a:lnTo>
                    <a:pt x="1221" y="10130"/>
                  </a:lnTo>
                  <a:lnTo>
                    <a:pt x="1218" y="10119"/>
                  </a:lnTo>
                  <a:lnTo>
                    <a:pt x="1214" y="10107"/>
                  </a:lnTo>
                  <a:lnTo>
                    <a:pt x="1207" y="10094"/>
                  </a:lnTo>
                  <a:lnTo>
                    <a:pt x="1200" y="10081"/>
                  </a:lnTo>
                  <a:lnTo>
                    <a:pt x="1192" y="10069"/>
                  </a:lnTo>
                  <a:lnTo>
                    <a:pt x="1183" y="10058"/>
                  </a:lnTo>
                  <a:lnTo>
                    <a:pt x="1173" y="10048"/>
                  </a:lnTo>
                  <a:lnTo>
                    <a:pt x="1162" y="10038"/>
                  </a:lnTo>
                  <a:lnTo>
                    <a:pt x="1151" y="10028"/>
                  </a:lnTo>
                  <a:lnTo>
                    <a:pt x="1137" y="10019"/>
                  </a:lnTo>
                  <a:lnTo>
                    <a:pt x="1126" y="10013"/>
                  </a:lnTo>
                  <a:lnTo>
                    <a:pt x="1116" y="10008"/>
                  </a:lnTo>
                  <a:lnTo>
                    <a:pt x="1106" y="10004"/>
                  </a:lnTo>
                  <a:lnTo>
                    <a:pt x="1096" y="10001"/>
                  </a:lnTo>
                  <a:lnTo>
                    <a:pt x="1084" y="9999"/>
                  </a:lnTo>
                  <a:lnTo>
                    <a:pt x="1074" y="9998"/>
                  </a:lnTo>
                  <a:lnTo>
                    <a:pt x="1063" y="9998"/>
                  </a:lnTo>
                  <a:lnTo>
                    <a:pt x="1052" y="9998"/>
                  </a:lnTo>
                  <a:lnTo>
                    <a:pt x="1045" y="9999"/>
                  </a:lnTo>
                  <a:lnTo>
                    <a:pt x="1036" y="10001"/>
                  </a:lnTo>
                  <a:lnTo>
                    <a:pt x="1026" y="10004"/>
                  </a:lnTo>
                  <a:lnTo>
                    <a:pt x="1013" y="10007"/>
                  </a:lnTo>
                  <a:lnTo>
                    <a:pt x="986" y="10017"/>
                  </a:lnTo>
                  <a:lnTo>
                    <a:pt x="953" y="10030"/>
                  </a:lnTo>
                  <a:lnTo>
                    <a:pt x="914" y="10046"/>
                  </a:lnTo>
                  <a:close/>
                  <a:moveTo>
                    <a:pt x="358" y="9736"/>
                  </a:moveTo>
                  <a:lnTo>
                    <a:pt x="229" y="9287"/>
                  </a:lnTo>
                  <a:lnTo>
                    <a:pt x="220" y="9254"/>
                  </a:lnTo>
                  <a:lnTo>
                    <a:pt x="213" y="9221"/>
                  </a:lnTo>
                  <a:lnTo>
                    <a:pt x="209" y="9192"/>
                  </a:lnTo>
                  <a:lnTo>
                    <a:pt x="207" y="9163"/>
                  </a:lnTo>
                  <a:lnTo>
                    <a:pt x="206" y="9149"/>
                  </a:lnTo>
                  <a:lnTo>
                    <a:pt x="207" y="9136"/>
                  </a:lnTo>
                  <a:lnTo>
                    <a:pt x="207" y="9123"/>
                  </a:lnTo>
                  <a:lnTo>
                    <a:pt x="209" y="9111"/>
                  </a:lnTo>
                  <a:lnTo>
                    <a:pt x="211" y="9099"/>
                  </a:lnTo>
                  <a:lnTo>
                    <a:pt x="213" y="9088"/>
                  </a:lnTo>
                  <a:lnTo>
                    <a:pt x="216" y="9077"/>
                  </a:lnTo>
                  <a:lnTo>
                    <a:pt x="220" y="9066"/>
                  </a:lnTo>
                  <a:lnTo>
                    <a:pt x="224" y="9056"/>
                  </a:lnTo>
                  <a:lnTo>
                    <a:pt x="229" y="9046"/>
                  </a:lnTo>
                  <a:lnTo>
                    <a:pt x="234" y="9037"/>
                  </a:lnTo>
                  <a:lnTo>
                    <a:pt x="240" y="9028"/>
                  </a:lnTo>
                  <a:lnTo>
                    <a:pt x="246" y="9020"/>
                  </a:lnTo>
                  <a:lnTo>
                    <a:pt x="253" y="9012"/>
                  </a:lnTo>
                  <a:lnTo>
                    <a:pt x="260" y="9003"/>
                  </a:lnTo>
                  <a:lnTo>
                    <a:pt x="268" y="8996"/>
                  </a:lnTo>
                  <a:lnTo>
                    <a:pt x="277" y="8989"/>
                  </a:lnTo>
                  <a:lnTo>
                    <a:pt x="286" y="8983"/>
                  </a:lnTo>
                  <a:lnTo>
                    <a:pt x="296" y="8977"/>
                  </a:lnTo>
                  <a:lnTo>
                    <a:pt x="306" y="8972"/>
                  </a:lnTo>
                  <a:lnTo>
                    <a:pt x="317" y="8967"/>
                  </a:lnTo>
                  <a:lnTo>
                    <a:pt x="328" y="8962"/>
                  </a:lnTo>
                  <a:lnTo>
                    <a:pt x="339" y="8958"/>
                  </a:lnTo>
                  <a:lnTo>
                    <a:pt x="353" y="8954"/>
                  </a:lnTo>
                  <a:lnTo>
                    <a:pt x="368" y="8950"/>
                  </a:lnTo>
                  <a:lnTo>
                    <a:pt x="384" y="8947"/>
                  </a:lnTo>
                  <a:lnTo>
                    <a:pt x="400" y="8945"/>
                  </a:lnTo>
                  <a:lnTo>
                    <a:pt x="416" y="8945"/>
                  </a:lnTo>
                  <a:lnTo>
                    <a:pt x="431" y="8947"/>
                  </a:lnTo>
                  <a:lnTo>
                    <a:pt x="446" y="8950"/>
                  </a:lnTo>
                  <a:lnTo>
                    <a:pt x="461" y="8954"/>
                  </a:lnTo>
                  <a:lnTo>
                    <a:pt x="476" y="8959"/>
                  </a:lnTo>
                  <a:lnTo>
                    <a:pt x="490" y="8966"/>
                  </a:lnTo>
                  <a:lnTo>
                    <a:pt x="504" y="8973"/>
                  </a:lnTo>
                  <a:lnTo>
                    <a:pt x="516" y="8981"/>
                  </a:lnTo>
                  <a:lnTo>
                    <a:pt x="528" y="8990"/>
                  </a:lnTo>
                  <a:lnTo>
                    <a:pt x="540" y="9000"/>
                  </a:lnTo>
                  <a:lnTo>
                    <a:pt x="550" y="9011"/>
                  </a:lnTo>
                  <a:lnTo>
                    <a:pt x="559" y="9023"/>
                  </a:lnTo>
                  <a:lnTo>
                    <a:pt x="567" y="9035"/>
                  </a:lnTo>
                  <a:lnTo>
                    <a:pt x="567" y="9015"/>
                  </a:lnTo>
                  <a:lnTo>
                    <a:pt x="569" y="8994"/>
                  </a:lnTo>
                  <a:lnTo>
                    <a:pt x="571" y="8975"/>
                  </a:lnTo>
                  <a:lnTo>
                    <a:pt x="575" y="8957"/>
                  </a:lnTo>
                  <a:lnTo>
                    <a:pt x="581" y="8940"/>
                  </a:lnTo>
                  <a:lnTo>
                    <a:pt x="588" y="8924"/>
                  </a:lnTo>
                  <a:lnTo>
                    <a:pt x="597" y="8909"/>
                  </a:lnTo>
                  <a:lnTo>
                    <a:pt x="607" y="8895"/>
                  </a:lnTo>
                  <a:lnTo>
                    <a:pt x="618" y="8881"/>
                  </a:lnTo>
                  <a:lnTo>
                    <a:pt x="629" y="8869"/>
                  </a:lnTo>
                  <a:lnTo>
                    <a:pt x="642" y="8858"/>
                  </a:lnTo>
                  <a:lnTo>
                    <a:pt x="654" y="8849"/>
                  </a:lnTo>
                  <a:lnTo>
                    <a:pt x="669" y="8840"/>
                  </a:lnTo>
                  <a:lnTo>
                    <a:pt x="683" y="8833"/>
                  </a:lnTo>
                  <a:lnTo>
                    <a:pt x="698" y="8826"/>
                  </a:lnTo>
                  <a:lnTo>
                    <a:pt x="713" y="8820"/>
                  </a:lnTo>
                  <a:lnTo>
                    <a:pt x="725" y="8818"/>
                  </a:lnTo>
                  <a:lnTo>
                    <a:pt x="736" y="8815"/>
                  </a:lnTo>
                  <a:lnTo>
                    <a:pt x="747" y="8814"/>
                  </a:lnTo>
                  <a:lnTo>
                    <a:pt x="758" y="8812"/>
                  </a:lnTo>
                  <a:lnTo>
                    <a:pt x="768" y="8812"/>
                  </a:lnTo>
                  <a:lnTo>
                    <a:pt x="780" y="8812"/>
                  </a:lnTo>
                  <a:lnTo>
                    <a:pt x="790" y="8813"/>
                  </a:lnTo>
                  <a:lnTo>
                    <a:pt x="801" y="8814"/>
                  </a:lnTo>
                  <a:lnTo>
                    <a:pt x="811" y="8816"/>
                  </a:lnTo>
                  <a:lnTo>
                    <a:pt x="821" y="8818"/>
                  </a:lnTo>
                  <a:lnTo>
                    <a:pt x="831" y="8821"/>
                  </a:lnTo>
                  <a:lnTo>
                    <a:pt x="842" y="8824"/>
                  </a:lnTo>
                  <a:lnTo>
                    <a:pt x="851" y="8828"/>
                  </a:lnTo>
                  <a:lnTo>
                    <a:pt x="861" y="8834"/>
                  </a:lnTo>
                  <a:lnTo>
                    <a:pt x="870" y="8839"/>
                  </a:lnTo>
                  <a:lnTo>
                    <a:pt x="880" y="8845"/>
                  </a:lnTo>
                  <a:lnTo>
                    <a:pt x="889" y="8852"/>
                  </a:lnTo>
                  <a:lnTo>
                    <a:pt x="898" y="8859"/>
                  </a:lnTo>
                  <a:lnTo>
                    <a:pt x="907" y="8867"/>
                  </a:lnTo>
                  <a:lnTo>
                    <a:pt x="915" y="8875"/>
                  </a:lnTo>
                  <a:lnTo>
                    <a:pt x="923" y="8884"/>
                  </a:lnTo>
                  <a:lnTo>
                    <a:pt x="931" y="8894"/>
                  </a:lnTo>
                  <a:lnTo>
                    <a:pt x="938" y="8905"/>
                  </a:lnTo>
                  <a:lnTo>
                    <a:pt x="946" y="8915"/>
                  </a:lnTo>
                  <a:lnTo>
                    <a:pt x="952" y="8927"/>
                  </a:lnTo>
                  <a:lnTo>
                    <a:pt x="959" y="8939"/>
                  </a:lnTo>
                  <a:lnTo>
                    <a:pt x="966" y="8952"/>
                  </a:lnTo>
                  <a:lnTo>
                    <a:pt x="972" y="8966"/>
                  </a:lnTo>
                  <a:lnTo>
                    <a:pt x="983" y="8994"/>
                  </a:lnTo>
                  <a:lnTo>
                    <a:pt x="993" y="9026"/>
                  </a:lnTo>
                  <a:lnTo>
                    <a:pt x="1132" y="9514"/>
                  </a:lnTo>
                  <a:lnTo>
                    <a:pt x="358" y="9736"/>
                  </a:lnTo>
                  <a:close/>
                  <a:moveTo>
                    <a:pt x="620" y="9437"/>
                  </a:moveTo>
                  <a:lnTo>
                    <a:pt x="582" y="9304"/>
                  </a:lnTo>
                  <a:lnTo>
                    <a:pt x="575" y="9282"/>
                  </a:lnTo>
                  <a:lnTo>
                    <a:pt x="568" y="9261"/>
                  </a:lnTo>
                  <a:lnTo>
                    <a:pt x="561" y="9241"/>
                  </a:lnTo>
                  <a:lnTo>
                    <a:pt x="553" y="9224"/>
                  </a:lnTo>
                  <a:lnTo>
                    <a:pt x="545" y="9209"/>
                  </a:lnTo>
                  <a:lnTo>
                    <a:pt x="537" y="9196"/>
                  </a:lnTo>
                  <a:lnTo>
                    <a:pt x="527" y="9183"/>
                  </a:lnTo>
                  <a:lnTo>
                    <a:pt x="518" y="9173"/>
                  </a:lnTo>
                  <a:lnTo>
                    <a:pt x="509" y="9165"/>
                  </a:lnTo>
                  <a:lnTo>
                    <a:pt x="500" y="9159"/>
                  </a:lnTo>
                  <a:lnTo>
                    <a:pt x="489" y="9154"/>
                  </a:lnTo>
                  <a:lnTo>
                    <a:pt x="479" y="9151"/>
                  </a:lnTo>
                  <a:lnTo>
                    <a:pt x="467" y="9149"/>
                  </a:lnTo>
                  <a:lnTo>
                    <a:pt x="455" y="9149"/>
                  </a:lnTo>
                  <a:lnTo>
                    <a:pt x="443" y="9150"/>
                  </a:lnTo>
                  <a:lnTo>
                    <a:pt x="431" y="9153"/>
                  </a:lnTo>
                  <a:lnTo>
                    <a:pt x="419" y="9157"/>
                  </a:lnTo>
                  <a:lnTo>
                    <a:pt x="408" y="9162"/>
                  </a:lnTo>
                  <a:lnTo>
                    <a:pt x="399" y="9168"/>
                  </a:lnTo>
                  <a:lnTo>
                    <a:pt x="391" y="9174"/>
                  </a:lnTo>
                  <a:lnTo>
                    <a:pt x="385" y="9182"/>
                  </a:lnTo>
                  <a:lnTo>
                    <a:pt x="379" y="9192"/>
                  </a:lnTo>
                  <a:lnTo>
                    <a:pt x="375" y="9202"/>
                  </a:lnTo>
                  <a:lnTo>
                    <a:pt x="372" y="9212"/>
                  </a:lnTo>
                  <a:lnTo>
                    <a:pt x="371" y="9225"/>
                  </a:lnTo>
                  <a:lnTo>
                    <a:pt x="370" y="9238"/>
                  </a:lnTo>
                  <a:lnTo>
                    <a:pt x="371" y="9255"/>
                  </a:lnTo>
                  <a:lnTo>
                    <a:pt x="373" y="9272"/>
                  </a:lnTo>
                  <a:lnTo>
                    <a:pt x="376" y="9291"/>
                  </a:lnTo>
                  <a:lnTo>
                    <a:pt x="380" y="9313"/>
                  </a:lnTo>
                  <a:lnTo>
                    <a:pt x="385" y="9335"/>
                  </a:lnTo>
                  <a:lnTo>
                    <a:pt x="392" y="9359"/>
                  </a:lnTo>
                  <a:lnTo>
                    <a:pt x="430" y="9492"/>
                  </a:lnTo>
                  <a:lnTo>
                    <a:pt x="620" y="9437"/>
                  </a:lnTo>
                  <a:close/>
                  <a:moveTo>
                    <a:pt x="942" y="9345"/>
                  </a:moveTo>
                  <a:lnTo>
                    <a:pt x="895" y="9182"/>
                  </a:lnTo>
                  <a:lnTo>
                    <a:pt x="889" y="9162"/>
                  </a:lnTo>
                  <a:lnTo>
                    <a:pt x="882" y="9143"/>
                  </a:lnTo>
                  <a:lnTo>
                    <a:pt x="876" y="9124"/>
                  </a:lnTo>
                  <a:lnTo>
                    <a:pt x="869" y="9108"/>
                  </a:lnTo>
                  <a:lnTo>
                    <a:pt x="861" y="9094"/>
                  </a:lnTo>
                  <a:lnTo>
                    <a:pt x="854" y="9082"/>
                  </a:lnTo>
                  <a:lnTo>
                    <a:pt x="846" y="9071"/>
                  </a:lnTo>
                  <a:lnTo>
                    <a:pt x="837" y="9060"/>
                  </a:lnTo>
                  <a:lnTo>
                    <a:pt x="829" y="9053"/>
                  </a:lnTo>
                  <a:lnTo>
                    <a:pt x="820" y="9047"/>
                  </a:lnTo>
                  <a:lnTo>
                    <a:pt x="810" y="9042"/>
                  </a:lnTo>
                  <a:lnTo>
                    <a:pt x="800" y="9039"/>
                  </a:lnTo>
                  <a:lnTo>
                    <a:pt x="789" y="9038"/>
                  </a:lnTo>
                  <a:lnTo>
                    <a:pt x="776" y="9038"/>
                  </a:lnTo>
                  <a:lnTo>
                    <a:pt x="763" y="9039"/>
                  </a:lnTo>
                  <a:lnTo>
                    <a:pt x="750" y="9043"/>
                  </a:lnTo>
                  <a:lnTo>
                    <a:pt x="737" y="9047"/>
                  </a:lnTo>
                  <a:lnTo>
                    <a:pt x="725" y="9053"/>
                  </a:lnTo>
                  <a:lnTo>
                    <a:pt x="714" y="9060"/>
                  </a:lnTo>
                  <a:lnTo>
                    <a:pt x="705" y="9067"/>
                  </a:lnTo>
                  <a:lnTo>
                    <a:pt x="698" y="9077"/>
                  </a:lnTo>
                  <a:lnTo>
                    <a:pt x="692" y="9088"/>
                  </a:lnTo>
                  <a:lnTo>
                    <a:pt x="688" y="9099"/>
                  </a:lnTo>
                  <a:lnTo>
                    <a:pt x="685" y="9111"/>
                  </a:lnTo>
                  <a:lnTo>
                    <a:pt x="684" y="9125"/>
                  </a:lnTo>
                  <a:lnTo>
                    <a:pt x="684" y="9143"/>
                  </a:lnTo>
                  <a:lnTo>
                    <a:pt x="685" y="9162"/>
                  </a:lnTo>
                  <a:lnTo>
                    <a:pt x="688" y="9183"/>
                  </a:lnTo>
                  <a:lnTo>
                    <a:pt x="693" y="9208"/>
                  </a:lnTo>
                  <a:lnTo>
                    <a:pt x="699" y="9235"/>
                  </a:lnTo>
                  <a:lnTo>
                    <a:pt x="706" y="9265"/>
                  </a:lnTo>
                  <a:lnTo>
                    <a:pt x="715" y="9296"/>
                  </a:lnTo>
                  <a:lnTo>
                    <a:pt x="745" y="9401"/>
                  </a:lnTo>
                  <a:lnTo>
                    <a:pt x="942" y="9345"/>
                  </a:lnTo>
                  <a:close/>
                  <a:moveTo>
                    <a:pt x="110" y="8697"/>
                  </a:moveTo>
                  <a:lnTo>
                    <a:pt x="81" y="8494"/>
                  </a:lnTo>
                  <a:lnTo>
                    <a:pt x="582" y="8424"/>
                  </a:lnTo>
                  <a:lnTo>
                    <a:pt x="35" y="8168"/>
                  </a:lnTo>
                  <a:lnTo>
                    <a:pt x="6" y="7961"/>
                  </a:lnTo>
                  <a:lnTo>
                    <a:pt x="804" y="7849"/>
                  </a:lnTo>
                  <a:lnTo>
                    <a:pt x="832" y="8053"/>
                  </a:lnTo>
                  <a:lnTo>
                    <a:pt x="322" y="8124"/>
                  </a:lnTo>
                  <a:lnTo>
                    <a:pt x="879" y="8382"/>
                  </a:lnTo>
                  <a:lnTo>
                    <a:pt x="908" y="8584"/>
                  </a:lnTo>
                  <a:lnTo>
                    <a:pt x="110" y="8697"/>
                  </a:lnTo>
                  <a:close/>
                  <a:moveTo>
                    <a:pt x="0" y="7711"/>
                  </a:moveTo>
                  <a:lnTo>
                    <a:pt x="12" y="6982"/>
                  </a:lnTo>
                  <a:lnTo>
                    <a:pt x="185" y="6985"/>
                  </a:lnTo>
                  <a:lnTo>
                    <a:pt x="180" y="7242"/>
                  </a:lnTo>
                  <a:lnTo>
                    <a:pt x="814" y="7253"/>
                  </a:lnTo>
                  <a:lnTo>
                    <a:pt x="810" y="7467"/>
                  </a:lnTo>
                  <a:lnTo>
                    <a:pt x="177" y="7456"/>
                  </a:lnTo>
                  <a:lnTo>
                    <a:pt x="172" y="7714"/>
                  </a:lnTo>
                  <a:lnTo>
                    <a:pt x="0" y="7711"/>
                  </a:lnTo>
                  <a:close/>
                  <a:moveTo>
                    <a:pt x="636" y="6373"/>
                  </a:moveTo>
                  <a:lnTo>
                    <a:pt x="697" y="6166"/>
                  </a:lnTo>
                  <a:lnTo>
                    <a:pt x="725" y="6181"/>
                  </a:lnTo>
                  <a:lnTo>
                    <a:pt x="749" y="6196"/>
                  </a:lnTo>
                  <a:lnTo>
                    <a:pt x="761" y="6205"/>
                  </a:lnTo>
                  <a:lnTo>
                    <a:pt x="772" y="6214"/>
                  </a:lnTo>
                  <a:lnTo>
                    <a:pt x="783" y="6222"/>
                  </a:lnTo>
                  <a:lnTo>
                    <a:pt x="793" y="6231"/>
                  </a:lnTo>
                  <a:lnTo>
                    <a:pt x="803" y="6241"/>
                  </a:lnTo>
                  <a:lnTo>
                    <a:pt x="812" y="6250"/>
                  </a:lnTo>
                  <a:lnTo>
                    <a:pt x="821" y="6261"/>
                  </a:lnTo>
                  <a:lnTo>
                    <a:pt x="829" y="6272"/>
                  </a:lnTo>
                  <a:lnTo>
                    <a:pt x="837" y="6282"/>
                  </a:lnTo>
                  <a:lnTo>
                    <a:pt x="845" y="6293"/>
                  </a:lnTo>
                  <a:lnTo>
                    <a:pt x="852" y="6305"/>
                  </a:lnTo>
                  <a:lnTo>
                    <a:pt x="859" y="6317"/>
                  </a:lnTo>
                  <a:lnTo>
                    <a:pt x="864" y="6329"/>
                  </a:lnTo>
                  <a:lnTo>
                    <a:pt x="870" y="6341"/>
                  </a:lnTo>
                  <a:lnTo>
                    <a:pt x="875" y="6354"/>
                  </a:lnTo>
                  <a:lnTo>
                    <a:pt x="879" y="6366"/>
                  </a:lnTo>
                  <a:lnTo>
                    <a:pt x="883" y="6380"/>
                  </a:lnTo>
                  <a:lnTo>
                    <a:pt x="886" y="6393"/>
                  </a:lnTo>
                  <a:lnTo>
                    <a:pt x="889" y="6407"/>
                  </a:lnTo>
                  <a:lnTo>
                    <a:pt x="891" y="6421"/>
                  </a:lnTo>
                  <a:lnTo>
                    <a:pt x="893" y="6435"/>
                  </a:lnTo>
                  <a:lnTo>
                    <a:pt x="895" y="6450"/>
                  </a:lnTo>
                  <a:lnTo>
                    <a:pt x="895" y="6465"/>
                  </a:lnTo>
                  <a:lnTo>
                    <a:pt x="896" y="6480"/>
                  </a:lnTo>
                  <a:lnTo>
                    <a:pt x="895" y="6512"/>
                  </a:lnTo>
                  <a:lnTo>
                    <a:pt x="892" y="6544"/>
                  </a:lnTo>
                  <a:lnTo>
                    <a:pt x="888" y="6570"/>
                  </a:lnTo>
                  <a:lnTo>
                    <a:pt x="883" y="6594"/>
                  </a:lnTo>
                  <a:lnTo>
                    <a:pt x="878" y="6618"/>
                  </a:lnTo>
                  <a:lnTo>
                    <a:pt x="872" y="6641"/>
                  </a:lnTo>
                  <a:lnTo>
                    <a:pt x="864" y="6662"/>
                  </a:lnTo>
                  <a:lnTo>
                    <a:pt x="856" y="6683"/>
                  </a:lnTo>
                  <a:lnTo>
                    <a:pt x="846" y="6703"/>
                  </a:lnTo>
                  <a:lnTo>
                    <a:pt x="835" y="6721"/>
                  </a:lnTo>
                  <a:lnTo>
                    <a:pt x="824" y="6740"/>
                  </a:lnTo>
                  <a:lnTo>
                    <a:pt x="812" y="6756"/>
                  </a:lnTo>
                  <a:lnTo>
                    <a:pt x="799" y="6772"/>
                  </a:lnTo>
                  <a:lnTo>
                    <a:pt x="785" y="6786"/>
                  </a:lnTo>
                  <a:lnTo>
                    <a:pt x="769" y="6801"/>
                  </a:lnTo>
                  <a:lnTo>
                    <a:pt x="753" y="6814"/>
                  </a:lnTo>
                  <a:lnTo>
                    <a:pt x="736" y="6825"/>
                  </a:lnTo>
                  <a:lnTo>
                    <a:pt x="718" y="6836"/>
                  </a:lnTo>
                  <a:lnTo>
                    <a:pt x="702" y="6844"/>
                  </a:lnTo>
                  <a:lnTo>
                    <a:pt x="687" y="6851"/>
                  </a:lnTo>
                  <a:lnTo>
                    <a:pt x="672" y="6858"/>
                  </a:lnTo>
                  <a:lnTo>
                    <a:pt x="655" y="6864"/>
                  </a:lnTo>
                  <a:lnTo>
                    <a:pt x="639" y="6869"/>
                  </a:lnTo>
                  <a:lnTo>
                    <a:pt x="622" y="6874"/>
                  </a:lnTo>
                  <a:lnTo>
                    <a:pt x="605" y="6877"/>
                  </a:lnTo>
                  <a:lnTo>
                    <a:pt x="587" y="6880"/>
                  </a:lnTo>
                  <a:lnTo>
                    <a:pt x="569" y="6883"/>
                  </a:lnTo>
                  <a:lnTo>
                    <a:pt x="551" y="6885"/>
                  </a:lnTo>
                  <a:lnTo>
                    <a:pt x="531" y="6886"/>
                  </a:lnTo>
                  <a:lnTo>
                    <a:pt x="512" y="6886"/>
                  </a:lnTo>
                  <a:lnTo>
                    <a:pt x="493" y="6886"/>
                  </a:lnTo>
                  <a:lnTo>
                    <a:pt x="474" y="6885"/>
                  </a:lnTo>
                  <a:lnTo>
                    <a:pt x="453" y="6884"/>
                  </a:lnTo>
                  <a:lnTo>
                    <a:pt x="432" y="6882"/>
                  </a:lnTo>
                  <a:lnTo>
                    <a:pt x="407" y="6878"/>
                  </a:lnTo>
                  <a:lnTo>
                    <a:pt x="384" y="6874"/>
                  </a:lnTo>
                  <a:lnTo>
                    <a:pt x="361" y="6869"/>
                  </a:lnTo>
                  <a:lnTo>
                    <a:pt x="339" y="6864"/>
                  </a:lnTo>
                  <a:lnTo>
                    <a:pt x="318" y="6858"/>
                  </a:lnTo>
                  <a:lnTo>
                    <a:pt x="297" y="6850"/>
                  </a:lnTo>
                  <a:lnTo>
                    <a:pt x="277" y="6842"/>
                  </a:lnTo>
                  <a:lnTo>
                    <a:pt x="258" y="6834"/>
                  </a:lnTo>
                  <a:lnTo>
                    <a:pt x="240" y="6825"/>
                  </a:lnTo>
                  <a:lnTo>
                    <a:pt x="222" y="6815"/>
                  </a:lnTo>
                  <a:lnTo>
                    <a:pt x="205" y="6804"/>
                  </a:lnTo>
                  <a:lnTo>
                    <a:pt x="190" y="6792"/>
                  </a:lnTo>
                  <a:lnTo>
                    <a:pt x="175" y="6780"/>
                  </a:lnTo>
                  <a:lnTo>
                    <a:pt x="159" y="6767"/>
                  </a:lnTo>
                  <a:lnTo>
                    <a:pt x="146" y="6754"/>
                  </a:lnTo>
                  <a:lnTo>
                    <a:pt x="133" y="6739"/>
                  </a:lnTo>
                  <a:lnTo>
                    <a:pt x="122" y="6724"/>
                  </a:lnTo>
                  <a:lnTo>
                    <a:pt x="111" y="6709"/>
                  </a:lnTo>
                  <a:lnTo>
                    <a:pt x="100" y="6694"/>
                  </a:lnTo>
                  <a:lnTo>
                    <a:pt x="91" y="6678"/>
                  </a:lnTo>
                  <a:lnTo>
                    <a:pt x="82" y="6661"/>
                  </a:lnTo>
                  <a:lnTo>
                    <a:pt x="75" y="6645"/>
                  </a:lnTo>
                  <a:lnTo>
                    <a:pt x="69" y="6628"/>
                  </a:lnTo>
                  <a:lnTo>
                    <a:pt x="63" y="6611"/>
                  </a:lnTo>
                  <a:lnTo>
                    <a:pt x="59" y="6593"/>
                  </a:lnTo>
                  <a:lnTo>
                    <a:pt x="55" y="6576"/>
                  </a:lnTo>
                  <a:lnTo>
                    <a:pt x="53" y="6558"/>
                  </a:lnTo>
                  <a:lnTo>
                    <a:pt x="51" y="6539"/>
                  </a:lnTo>
                  <a:lnTo>
                    <a:pt x="50" y="6521"/>
                  </a:lnTo>
                  <a:lnTo>
                    <a:pt x="50" y="6502"/>
                  </a:lnTo>
                  <a:lnTo>
                    <a:pt x="51" y="6482"/>
                  </a:lnTo>
                  <a:lnTo>
                    <a:pt x="53" y="6462"/>
                  </a:lnTo>
                  <a:lnTo>
                    <a:pt x="56" y="6441"/>
                  </a:lnTo>
                  <a:lnTo>
                    <a:pt x="60" y="6419"/>
                  </a:lnTo>
                  <a:lnTo>
                    <a:pt x="65" y="6399"/>
                  </a:lnTo>
                  <a:lnTo>
                    <a:pt x="71" y="6379"/>
                  </a:lnTo>
                  <a:lnTo>
                    <a:pt x="77" y="6359"/>
                  </a:lnTo>
                  <a:lnTo>
                    <a:pt x="85" y="6341"/>
                  </a:lnTo>
                  <a:lnTo>
                    <a:pt x="93" y="6324"/>
                  </a:lnTo>
                  <a:lnTo>
                    <a:pt x="102" y="6306"/>
                  </a:lnTo>
                  <a:lnTo>
                    <a:pt x="112" y="6290"/>
                  </a:lnTo>
                  <a:lnTo>
                    <a:pt x="123" y="6274"/>
                  </a:lnTo>
                  <a:lnTo>
                    <a:pt x="135" y="6260"/>
                  </a:lnTo>
                  <a:lnTo>
                    <a:pt x="147" y="6245"/>
                  </a:lnTo>
                  <a:lnTo>
                    <a:pt x="160" y="6231"/>
                  </a:lnTo>
                  <a:lnTo>
                    <a:pt x="175" y="6219"/>
                  </a:lnTo>
                  <a:lnTo>
                    <a:pt x="190" y="6207"/>
                  </a:lnTo>
                  <a:lnTo>
                    <a:pt x="206" y="6194"/>
                  </a:lnTo>
                  <a:lnTo>
                    <a:pt x="222" y="6184"/>
                  </a:lnTo>
                  <a:lnTo>
                    <a:pt x="240" y="6174"/>
                  </a:lnTo>
                  <a:lnTo>
                    <a:pt x="259" y="6166"/>
                  </a:lnTo>
                  <a:lnTo>
                    <a:pt x="278" y="6158"/>
                  </a:lnTo>
                  <a:lnTo>
                    <a:pt x="299" y="6152"/>
                  </a:lnTo>
                  <a:lnTo>
                    <a:pt x="319" y="6146"/>
                  </a:lnTo>
                  <a:lnTo>
                    <a:pt x="341" y="6141"/>
                  </a:lnTo>
                  <a:lnTo>
                    <a:pt x="365" y="6136"/>
                  </a:lnTo>
                  <a:lnTo>
                    <a:pt x="388" y="6134"/>
                  </a:lnTo>
                  <a:lnTo>
                    <a:pt x="413" y="6132"/>
                  </a:lnTo>
                  <a:lnTo>
                    <a:pt x="438" y="6131"/>
                  </a:lnTo>
                  <a:lnTo>
                    <a:pt x="464" y="6131"/>
                  </a:lnTo>
                  <a:lnTo>
                    <a:pt x="492" y="6131"/>
                  </a:lnTo>
                  <a:lnTo>
                    <a:pt x="520" y="6133"/>
                  </a:lnTo>
                  <a:lnTo>
                    <a:pt x="549" y="6136"/>
                  </a:lnTo>
                  <a:lnTo>
                    <a:pt x="579" y="6141"/>
                  </a:lnTo>
                  <a:lnTo>
                    <a:pt x="514" y="6671"/>
                  </a:lnTo>
                  <a:lnTo>
                    <a:pt x="538" y="6672"/>
                  </a:lnTo>
                  <a:lnTo>
                    <a:pt x="559" y="6672"/>
                  </a:lnTo>
                  <a:lnTo>
                    <a:pt x="580" y="6670"/>
                  </a:lnTo>
                  <a:lnTo>
                    <a:pt x="600" y="6667"/>
                  </a:lnTo>
                  <a:lnTo>
                    <a:pt x="618" y="6662"/>
                  </a:lnTo>
                  <a:lnTo>
                    <a:pt x="635" y="6656"/>
                  </a:lnTo>
                  <a:lnTo>
                    <a:pt x="651" y="6648"/>
                  </a:lnTo>
                  <a:lnTo>
                    <a:pt x="667" y="6638"/>
                  </a:lnTo>
                  <a:lnTo>
                    <a:pt x="681" y="6627"/>
                  </a:lnTo>
                  <a:lnTo>
                    <a:pt x="693" y="6614"/>
                  </a:lnTo>
                  <a:lnTo>
                    <a:pt x="703" y="6601"/>
                  </a:lnTo>
                  <a:lnTo>
                    <a:pt x="712" y="6588"/>
                  </a:lnTo>
                  <a:lnTo>
                    <a:pt x="721" y="6573"/>
                  </a:lnTo>
                  <a:lnTo>
                    <a:pt x="727" y="6557"/>
                  </a:lnTo>
                  <a:lnTo>
                    <a:pt x="731" y="6540"/>
                  </a:lnTo>
                  <a:lnTo>
                    <a:pt x="734" y="6522"/>
                  </a:lnTo>
                  <a:lnTo>
                    <a:pt x="735" y="6510"/>
                  </a:lnTo>
                  <a:lnTo>
                    <a:pt x="736" y="6499"/>
                  </a:lnTo>
                  <a:lnTo>
                    <a:pt x="735" y="6486"/>
                  </a:lnTo>
                  <a:lnTo>
                    <a:pt x="733" y="6475"/>
                  </a:lnTo>
                  <a:lnTo>
                    <a:pt x="731" y="6465"/>
                  </a:lnTo>
                  <a:lnTo>
                    <a:pt x="727" y="6455"/>
                  </a:lnTo>
                  <a:lnTo>
                    <a:pt x="723" y="6445"/>
                  </a:lnTo>
                  <a:lnTo>
                    <a:pt x="718" y="6435"/>
                  </a:lnTo>
                  <a:lnTo>
                    <a:pt x="711" y="6426"/>
                  </a:lnTo>
                  <a:lnTo>
                    <a:pt x="703" y="6417"/>
                  </a:lnTo>
                  <a:lnTo>
                    <a:pt x="695" y="6409"/>
                  </a:lnTo>
                  <a:lnTo>
                    <a:pt x="686" y="6401"/>
                  </a:lnTo>
                  <a:lnTo>
                    <a:pt x="675" y="6394"/>
                  </a:lnTo>
                  <a:lnTo>
                    <a:pt x="663" y="6387"/>
                  </a:lnTo>
                  <a:lnTo>
                    <a:pt x="650" y="6380"/>
                  </a:lnTo>
                  <a:lnTo>
                    <a:pt x="636" y="6373"/>
                  </a:lnTo>
                  <a:close/>
                  <a:moveTo>
                    <a:pt x="424" y="6335"/>
                  </a:moveTo>
                  <a:lnTo>
                    <a:pt x="401" y="6334"/>
                  </a:lnTo>
                  <a:lnTo>
                    <a:pt x="380" y="6334"/>
                  </a:lnTo>
                  <a:lnTo>
                    <a:pt x="360" y="6335"/>
                  </a:lnTo>
                  <a:lnTo>
                    <a:pt x="341" y="6338"/>
                  </a:lnTo>
                  <a:lnTo>
                    <a:pt x="323" y="6343"/>
                  </a:lnTo>
                  <a:lnTo>
                    <a:pt x="307" y="6348"/>
                  </a:lnTo>
                  <a:lnTo>
                    <a:pt x="292" y="6356"/>
                  </a:lnTo>
                  <a:lnTo>
                    <a:pt x="278" y="6365"/>
                  </a:lnTo>
                  <a:lnTo>
                    <a:pt x="265" y="6375"/>
                  </a:lnTo>
                  <a:lnTo>
                    <a:pt x="254" y="6387"/>
                  </a:lnTo>
                  <a:lnTo>
                    <a:pt x="245" y="6398"/>
                  </a:lnTo>
                  <a:lnTo>
                    <a:pt x="236" y="6411"/>
                  </a:lnTo>
                  <a:lnTo>
                    <a:pt x="229" y="6424"/>
                  </a:lnTo>
                  <a:lnTo>
                    <a:pt x="223" y="6439"/>
                  </a:lnTo>
                  <a:lnTo>
                    <a:pt x="219" y="6454"/>
                  </a:lnTo>
                  <a:lnTo>
                    <a:pt x="216" y="6469"/>
                  </a:lnTo>
                  <a:lnTo>
                    <a:pt x="215" y="6486"/>
                  </a:lnTo>
                  <a:lnTo>
                    <a:pt x="215" y="6503"/>
                  </a:lnTo>
                  <a:lnTo>
                    <a:pt x="217" y="6519"/>
                  </a:lnTo>
                  <a:lnTo>
                    <a:pt x="221" y="6534"/>
                  </a:lnTo>
                  <a:lnTo>
                    <a:pt x="226" y="6549"/>
                  </a:lnTo>
                  <a:lnTo>
                    <a:pt x="234" y="6564"/>
                  </a:lnTo>
                  <a:lnTo>
                    <a:pt x="243" y="6577"/>
                  </a:lnTo>
                  <a:lnTo>
                    <a:pt x="253" y="6590"/>
                  </a:lnTo>
                  <a:lnTo>
                    <a:pt x="265" y="6602"/>
                  </a:lnTo>
                  <a:lnTo>
                    <a:pt x="278" y="6613"/>
                  </a:lnTo>
                  <a:lnTo>
                    <a:pt x="293" y="6623"/>
                  </a:lnTo>
                  <a:lnTo>
                    <a:pt x="309" y="6631"/>
                  </a:lnTo>
                  <a:lnTo>
                    <a:pt x="325" y="6638"/>
                  </a:lnTo>
                  <a:lnTo>
                    <a:pt x="344" y="6644"/>
                  </a:lnTo>
                  <a:lnTo>
                    <a:pt x="364" y="6648"/>
                  </a:lnTo>
                  <a:lnTo>
                    <a:pt x="385" y="6651"/>
                  </a:lnTo>
                  <a:lnTo>
                    <a:pt x="424" y="6335"/>
                  </a:lnTo>
                  <a:close/>
                  <a:moveTo>
                    <a:pt x="204" y="5751"/>
                  </a:moveTo>
                  <a:lnTo>
                    <a:pt x="389" y="5061"/>
                  </a:lnTo>
                  <a:lnTo>
                    <a:pt x="1168" y="5269"/>
                  </a:lnTo>
                  <a:lnTo>
                    <a:pt x="1113" y="5474"/>
                  </a:lnTo>
                  <a:lnTo>
                    <a:pt x="501" y="5311"/>
                  </a:lnTo>
                  <a:lnTo>
                    <a:pt x="426" y="5591"/>
                  </a:lnTo>
                  <a:lnTo>
                    <a:pt x="775" y="5686"/>
                  </a:lnTo>
                  <a:lnTo>
                    <a:pt x="808" y="5695"/>
                  </a:lnTo>
                  <a:lnTo>
                    <a:pt x="836" y="5704"/>
                  </a:lnTo>
                  <a:lnTo>
                    <a:pt x="863" y="5713"/>
                  </a:lnTo>
                  <a:lnTo>
                    <a:pt x="887" y="5724"/>
                  </a:lnTo>
                  <a:lnTo>
                    <a:pt x="908" y="5734"/>
                  </a:lnTo>
                  <a:lnTo>
                    <a:pt x="926" y="5745"/>
                  </a:lnTo>
                  <a:lnTo>
                    <a:pt x="942" y="5755"/>
                  </a:lnTo>
                  <a:lnTo>
                    <a:pt x="954" y="5766"/>
                  </a:lnTo>
                  <a:lnTo>
                    <a:pt x="966" y="5777"/>
                  </a:lnTo>
                  <a:lnTo>
                    <a:pt x="975" y="5789"/>
                  </a:lnTo>
                  <a:lnTo>
                    <a:pt x="983" y="5800"/>
                  </a:lnTo>
                  <a:lnTo>
                    <a:pt x="990" y="5811"/>
                  </a:lnTo>
                  <a:lnTo>
                    <a:pt x="996" y="5822"/>
                  </a:lnTo>
                  <a:lnTo>
                    <a:pt x="1001" y="5832"/>
                  </a:lnTo>
                  <a:lnTo>
                    <a:pt x="1004" y="5844"/>
                  </a:lnTo>
                  <a:lnTo>
                    <a:pt x="1007" y="5854"/>
                  </a:lnTo>
                  <a:lnTo>
                    <a:pt x="1008" y="5865"/>
                  </a:lnTo>
                  <a:lnTo>
                    <a:pt x="1008" y="5877"/>
                  </a:lnTo>
                  <a:lnTo>
                    <a:pt x="1008" y="5891"/>
                  </a:lnTo>
                  <a:lnTo>
                    <a:pt x="1006" y="5906"/>
                  </a:lnTo>
                  <a:lnTo>
                    <a:pt x="1004" y="5922"/>
                  </a:lnTo>
                  <a:lnTo>
                    <a:pt x="1001" y="5940"/>
                  </a:lnTo>
                  <a:lnTo>
                    <a:pt x="997" y="5959"/>
                  </a:lnTo>
                  <a:lnTo>
                    <a:pt x="992" y="5979"/>
                  </a:lnTo>
                  <a:lnTo>
                    <a:pt x="984" y="6005"/>
                  </a:lnTo>
                  <a:lnTo>
                    <a:pt x="973" y="6035"/>
                  </a:lnTo>
                  <a:lnTo>
                    <a:pt x="959" y="6068"/>
                  </a:lnTo>
                  <a:lnTo>
                    <a:pt x="944" y="6105"/>
                  </a:lnTo>
                  <a:lnTo>
                    <a:pt x="792" y="6064"/>
                  </a:lnTo>
                  <a:lnTo>
                    <a:pt x="794" y="6060"/>
                  </a:lnTo>
                  <a:lnTo>
                    <a:pt x="796" y="6052"/>
                  </a:lnTo>
                  <a:lnTo>
                    <a:pt x="799" y="6043"/>
                  </a:lnTo>
                  <a:lnTo>
                    <a:pt x="803" y="6030"/>
                  </a:lnTo>
                  <a:lnTo>
                    <a:pt x="808" y="6015"/>
                  </a:lnTo>
                  <a:lnTo>
                    <a:pt x="812" y="6002"/>
                  </a:lnTo>
                  <a:lnTo>
                    <a:pt x="815" y="5991"/>
                  </a:lnTo>
                  <a:lnTo>
                    <a:pt x="818" y="5981"/>
                  </a:lnTo>
                  <a:lnTo>
                    <a:pt x="820" y="5971"/>
                  </a:lnTo>
                  <a:lnTo>
                    <a:pt x="821" y="5962"/>
                  </a:lnTo>
                  <a:lnTo>
                    <a:pt x="821" y="5953"/>
                  </a:lnTo>
                  <a:lnTo>
                    <a:pt x="820" y="5945"/>
                  </a:lnTo>
                  <a:lnTo>
                    <a:pt x="818" y="5938"/>
                  </a:lnTo>
                  <a:lnTo>
                    <a:pt x="815" y="5932"/>
                  </a:lnTo>
                  <a:lnTo>
                    <a:pt x="810" y="5927"/>
                  </a:lnTo>
                  <a:lnTo>
                    <a:pt x="804" y="5922"/>
                  </a:lnTo>
                  <a:lnTo>
                    <a:pt x="797" y="5918"/>
                  </a:lnTo>
                  <a:lnTo>
                    <a:pt x="786" y="5913"/>
                  </a:lnTo>
                  <a:lnTo>
                    <a:pt x="771" y="5908"/>
                  </a:lnTo>
                  <a:lnTo>
                    <a:pt x="754" y="5902"/>
                  </a:lnTo>
                  <a:lnTo>
                    <a:pt x="710" y="5887"/>
                  </a:lnTo>
                  <a:lnTo>
                    <a:pt x="653" y="5872"/>
                  </a:lnTo>
                  <a:lnTo>
                    <a:pt x="204" y="5751"/>
                  </a:lnTo>
                  <a:close/>
                  <a:moveTo>
                    <a:pt x="522" y="4740"/>
                  </a:moveTo>
                  <a:lnTo>
                    <a:pt x="609" y="4546"/>
                  </a:lnTo>
                  <a:lnTo>
                    <a:pt x="915" y="4681"/>
                  </a:lnTo>
                  <a:lnTo>
                    <a:pt x="1002" y="4486"/>
                  </a:lnTo>
                  <a:lnTo>
                    <a:pt x="1014" y="4458"/>
                  </a:lnTo>
                  <a:lnTo>
                    <a:pt x="1028" y="4432"/>
                  </a:lnTo>
                  <a:lnTo>
                    <a:pt x="1040" y="4408"/>
                  </a:lnTo>
                  <a:lnTo>
                    <a:pt x="1051" y="4386"/>
                  </a:lnTo>
                  <a:lnTo>
                    <a:pt x="1063" y="4366"/>
                  </a:lnTo>
                  <a:lnTo>
                    <a:pt x="1074" y="4348"/>
                  </a:lnTo>
                  <a:lnTo>
                    <a:pt x="1087" y="4331"/>
                  </a:lnTo>
                  <a:lnTo>
                    <a:pt x="1098" y="4316"/>
                  </a:lnTo>
                  <a:lnTo>
                    <a:pt x="1109" y="4303"/>
                  </a:lnTo>
                  <a:lnTo>
                    <a:pt x="1121" y="4292"/>
                  </a:lnTo>
                  <a:lnTo>
                    <a:pt x="1134" y="4280"/>
                  </a:lnTo>
                  <a:lnTo>
                    <a:pt x="1149" y="4271"/>
                  </a:lnTo>
                  <a:lnTo>
                    <a:pt x="1164" y="4263"/>
                  </a:lnTo>
                  <a:lnTo>
                    <a:pt x="1180" y="4256"/>
                  </a:lnTo>
                  <a:lnTo>
                    <a:pt x="1196" y="4250"/>
                  </a:lnTo>
                  <a:lnTo>
                    <a:pt x="1215" y="4246"/>
                  </a:lnTo>
                  <a:lnTo>
                    <a:pt x="1233" y="4242"/>
                  </a:lnTo>
                  <a:lnTo>
                    <a:pt x="1251" y="4241"/>
                  </a:lnTo>
                  <a:lnTo>
                    <a:pt x="1270" y="4240"/>
                  </a:lnTo>
                  <a:lnTo>
                    <a:pt x="1288" y="4242"/>
                  </a:lnTo>
                  <a:lnTo>
                    <a:pt x="1306" y="4244"/>
                  </a:lnTo>
                  <a:lnTo>
                    <a:pt x="1324" y="4249"/>
                  </a:lnTo>
                  <a:lnTo>
                    <a:pt x="1343" y="4254"/>
                  </a:lnTo>
                  <a:lnTo>
                    <a:pt x="1361" y="4262"/>
                  </a:lnTo>
                  <a:lnTo>
                    <a:pt x="1374" y="4268"/>
                  </a:lnTo>
                  <a:lnTo>
                    <a:pt x="1386" y="4274"/>
                  </a:lnTo>
                  <a:lnTo>
                    <a:pt x="1398" y="4281"/>
                  </a:lnTo>
                  <a:lnTo>
                    <a:pt x="1409" y="4289"/>
                  </a:lnTo>
                  <a:lnTo>
                    <a:pt x="1419" y="4297"/>
                  </a:lnTo>
                  <a:lnTo>
                    <a:pt x="1429" y="4305"/>
                  </a:lnTo>
                  <a:lnTo>
                    <a:pt x="1438" y="4313"/>
                  </a:lnTo>
                  <a:lnTo>
                    <a:pt x="1446" y="4322"/>
                  </a:lnTo>
                  <a:lnTo>
                    <a:pt x="1454" y="4331"/>
                  </a:lnTo>
                  <a:lnTo>
                    <a:pt x="1461" y="4340"/>
                  </a:lnTo>
                  <a:lnTo>
                    <a:pt x="1468" y="4351"/>
                  </a:lnTo>
                  <a:lnTo>
                    <a:pt x="1473" y="4361"/>
                  </a:lnTo>
                  <a:lnTo>
                    <a:pt x="1478" y="4372"/>
                  </a:lnTo>
                  <a:lnTo>
                    <a:pt x="1482" y="4383"/>
                  </a:lnTo>
                  <a:lnTo>
                    <a:pt x="1486" y="4394"/>
                  </a:lnTo>
                  <a:lnTo>
                    <a:pt x="1489" y="4407"/>
                  </a:lnTo>
                  <a:lnTo>
                    <a:pt x="1491" y="4419"/>
                  </a:lnTo>
                  <a:lnTo>
                    <a:pt x="1493" y="4431"/>
                  </a:lnTo>
                  <a:lnTo>
                    <a:pt x="1494" y="4444"/>
                  </a:lnTo>
                  <a:lnTo>
                    <a:pt x="1494" y="4458"/>
                  </a:lnTo>
                  <a:lnTo>
                    <a:pt x="1493" y="4472"/>
                  </a:lnTo>
                  <a:lnTo>
                    <a:pt x="1492" y="4486"/>
                  </a:lnTo>
                  <a:lnTo>
                    <a:pt x="1491" y="4501"/>
                  </a:lnTo>
                  <a:lnTo>
                    <a:pt x="1488" y="4515"/>
                  </a:lnTo>
                  <a:lnTo>
                    <a:pt x="1485" y="4532"/>
                  </a:lnTo>
                  <a:lnTo>
                    <a:pt x="1482" y="4547"/>
                  </a:lnTo>
                  <a:lnTo>
                    <a:pt x="1477" y="4563"/>
                  </a:lnTo>
                  <a:lnTo>
                    <a:pt x="1472" y="4579"/>
                  </a:lnTo>
                  <a:lnTo>
                    <a:pt x="1460" y="4614"/>
                  </a:lnTo>
                  <a:lnTo>
                    <a:pt x="1445" y="4650"/>
                  </a:lnTo>
                  <a:lnTo>
                    <a:pt x="1258" y="5069"/>
                  </a:lnTo>
                  <a:lnTo>
                    <a:pt x="522" y="4740"/>
                  </a:lnTo>
                  <a:close/>
                  <a:moveTo>
                    <a:pt x="1222" y="4818"/>
                  </a:moveTo>
                  <a:lnTo>
                    <a:pt x="1303" y="4636"/>
                  </a:lnTo>
                  <a:lnTo>
                    <a:pt x="1311" y="4616"/>
                  </a:lnTo>
                  <a:lnTo>
                    <a:pt x="1318" y="4597"/>
                  </a:lnTo>
                  <a:lnTo>
                    <a:pt x="1323" y="4579"/>
                  </a:lnTo>
                  <a:lnTo>
                    <a:pt x="1327" y="4563"/>
                  </a:lnTo>
                  <a:lnTo>
                    <a:pt x="1328" y="4549"/>
                  </a:lnTo>
                  <a:lnTo>
                    <a:pt x="1328" y="4537"/>
                  </a:lnTo>
                  <a:lnTo>
                    <a:pt x="1327" y="4525"/>
                  </a:lnTo>
                  <a:lnTo>
                    <a:pt x="1323" y="4515"/>
                  </a:lnTo>
                  <a:lnTo>
                    <a:pt x="1319" y="4506"/>
                  </a:lnTo>
                  <a:lnTo>
                    <a:pt x="1314" y="4498"/>
                  </a:lnTo>
                  <a:lnTo>
                    <a:pt x="1308" y="4490"/>
                  </a:lnTo>
                  <a:lnTo>
                    <a:pt x="1301" y="4484"/>
                  </a:lnTo>
                  <a:lnTo>
                    <a:pt x="1294" y="4477"/>
                  </a:lnTo>
                  <a:lnTo>
                    <a:pt x="1287" y="4472"/>
                  </a:lnTo>
                  <a:lnTo>
                    <a:pt x="1278" y="4467"/>
                  </a:lnTo>
                  <a:lnTo>
                    <a:pt x="1268" y="4461"/>
                  </a:lnTo>
                  <a:lnTo>
                    <a:pt x="1255" y="4456"/>
                  </a:lnTo>
                  <a:lnTo>
                    <a:pt x="1243" y="4453"/>
                  </a:lnTo>
                  <a:lnTo>
                    <a:pt x="1231" y="4451"/>
                  </a:lnTo>
                  <a:lnTo>
                    <a:pt x="1219" y="4452"/>
                  </a:lnTo>
                  <a:lnTo>
                    <a:pt x="1207" y="4454"/>
                  </a:lnTo>
                  <a:lnTo>
                    <a:pt x="1196" y="4457"/>
                  </a:lnTo>
                  <a:lnTo>
                    <a:pt x="1186" y="4464"/>
                  </a:lnTo>
                  <a:lnTo>
                    <a:pt x="1177" y="4471"/>
                  </a:lnTo>
                  <a:lnTo>
                    <a:pt x="1167" y="4480"/>
                  </a:lnTo>
                  <a:lnTo>
                    <a:pt x="1157" y="4491"/>
                  </a:lnTo>
                  <a:lnTo>
                    <a:pt x="1146" y="4504"/>
                  </a:lnTo>
                  <a:lnTo>
                    <a:pt x="1136" y="4520"/>
                  </a:lnTo>
                  <a:lnTo>
                    <a:pt x="1125" y="4539"/>
                  </a:lnTo>
                  <a:lnTo>
                    <a:pt x="1114" y="4560"/>
                  </a:lnTo>
                  <a:lnTo>
                    <a:pt x="1103" y="4583"/>
                  </a:lnTo>
                  <a:lnTo>
                    <a:pt x="1092" y="4608"/>
                  </a:lnTo>
                  <a:lnTo>
                    <a:pt x="1035" y="4735"/>
                  </a:lnTo>
                  <a:lnTo>
                    <a:pt x="1222" y="4818"/>
                  </a:lnTo>
                  <a:close/>
                  <a:moveTo>
                    <a:pt x="1557" y="3311"/>
                  </a:moveTo>
                  <a:lnTo>
                    <a:pt x="1478" y="3510"/>
                  </a:lnTo>
                  <a:lnTo>
                    <a:pt x="1464" y="3504"/>
                  </a:lnTo>
                  <a:lnTo>
                    <a:pt x="1449" y="3500"/>
                  </a:lnTo>
                  <a:lnTo>
                    <a:pt x="1435" y="3497"/>
                  </a:lnTo>
                  <a:lnTo>
                    <a:pt x="1422" y="3495"/>
                  </a:lnTo>
                  <a:lnTo>
                    <a:pt x="1409" y="3494"/>
                  </a:lnTo>
                  <a:lnTo>
                    <a:pt x="1397" y="3495"/>
                  </a:lnTo>
                  <a:lnTo>
                    <a:pt x="1384" y="3497"/>
                  </a:lnTo>
                  <a:lnTo>
                    <a:pt x="1372" y="3500"/>
                  </a:lnTo>
                  <a:lnTo>
                    <a:pt x="1361" y="3504"/>
                  </a:lnTo>
                  <a:lnTo>
                    <a:pt x="1350" y="3511"/>
                  </a:lnTo>
                  <a:lnTo>
                    <a:pt x="1340" y="3517"/>
                  </a:lnTo>
                  <a:lnTo>
                    <a:pt x="1329" y="3525"/>
                  </a:lnTo>
                  <a:lnTo>
                    <a:pt x="1319" y="3533"/>
                  </a:lnTo>
                  <a:lnTo>
                    <a:pt x="1310" y="3543"/>
                  </a:lnTo>
                  <a:lnTo>
                    <a:pt x="1302" y="3554"/>
                  </a:lnTo>
                  <a:lnTo>
                    <a:pt x="1294" y="3567"/>
                  </a:lnTo>
                  <a:lnTo>
                    <a:pt x="1284" y="3583"/>
                  </a:lnTo>
                  <a:lnTo>
                    <a:pt x="1277" y="3600"/>
                  </a:lnTo>
                  <a:lnTo>
                    <a:pt x="1271" y="3617"/>
                  </a:lnTo>
                  <a:lnTo>
                    <a:pt x="1267" y="3635"/>
                  </a:lnTo>
                  <a:lnTo>
                    <a:pt x="1265" y="3652"/>
                  </a:lnTo>
                  <a:lnTo>
                    <a:pt x="1266" y="3669"/>
                  </a:lnTo>
                  <a:lnTo>
                    <a:pt x="1268" y="3686"/>
                  </a:lnTo>
                  <a:lnTo>
                    <a:pt x="1273" y="3703"/>
                  </a:lnTo>
                  <a:lnTo>
                    <a:pt x="1276" y="3712"/>
                  </a:lnTo>
                  <a:lnTo>
                    <a:pt x="1280" y="3721"/>
                  </a:lnTo>
                  <a:lnTo>
                    <a:pt x="1284" y="3729"/>
                  </a:lnTo>
                  <a:lnTo>
                    <a:pt x="1289" y="3738"/>
                  </a:lnTo>
                  <a:lnTo>
                    <a:pt x="1295" y="3747"/>
                  </a:lnTo>
                  <a:lnTo>
                    <a:pt x="1301" y="3756"/>
                  </a:lnTo>
                  <a:lnTo>
                    <a:pt x="1308" y="3764"/>
                  </a:lnTo>
                  <a:lnTo>
                    <a:pt x="1316" y="3773"/>
                  </a:lnTo>
                  <a:lnTo>
                    <a:pt x="1335" y="3789"/>
                  </a:lnTo>
                  <a:lnTo>
                    <a:pt x="1355" y="3807"/>
                  </a:lnTo>
                  <a:lnTo>
                    <a:pt x="1378" y="3824"/>
                  </a:lnTo>
                  <a:lnTo>
                    <a:pt x="1404" y="3841"/>
                  </a:lnTo>
                  <a:lnTo>
                    <a:pt x="1433" y="3858"/>
                  </a:lnTo>
                  <a:lnTo>
                    <a:pt x="1462" y="3874"/>
                  </a:lnTo>
                  <a:lnTo>
                    <a:pt x="1489" y="3886"/>
                  </a:lnTo>
                  <a:lnTo>
                    <a:pt x="1514" y="3896"/>
                  </a:lnTo>
                  <a:lnTo>
                    <a:pt x="1526" y="3900"/>
                  </a:lnTo>
                  <a:lnTo>
                    <a:pt x="1538" y="3903"/>
                  </a:lnTo>
                  <a:lnTo>
                    <a:pt x="1549" y="3905"/>
                  </a:lnTo>
                  <a:lnTo>
                    <a:pt x="1560" y="3907"/>
                  </a:lnTo>
                  <a:lnTo>
                    <a:pt x="1571" y="3908"/>
                  </a:lnTo>
                  <a:lnTo>
                    <a:pt x="1582" y="3908"/>
                  </a:lnTo>
                  <a:lnTo>
                    <a:pt x="1592" y="3908"/>
                  </a:lnTo>
                  <a:lnTo>
                    <a:pt x="1601" y="3907"/>
                  </a:lnTo>
                  <a:lnTo>
                    <a:pt x="1611" y="3906"/>
                  </a:lnTo>
                  <a:lnTo>
                    <a:pt x="1619" y="3904"/>
                  </a:lnTo>
                  <a:lnTo>
                    <a:pt x="1628" y="3902"/>
                  </a:lnTo>
                  <a:lnTo>
                    <a:pt x="1638" y="3899"/>
                  </a:lnTo>
                  <a:lnTo>
                    <a:pt x="1646" y="3896"/>
                  </a:lnTo>
                  <a:lnTo>
                    <a:pt x="1654" y="3892"/>
                  </a:lnTo>
                  <a:lnTo>
                    <a:pt x="1661" y="3888"/>
                  </a:lnTo>
                  <a:lnTo>
                    <a:pt x="1669" y="3884"/>
                  </a:lnTo>
                  <a:lnTo>
                    <a:pt x="1676" y="3878"/>
                  </a:lnTo>
                  <a:lnTo>
                    <a:pt x="1683" y="3873"/>
                  </a:lnTo>
                  <a:lnTo>
                    <a:pt x="1689" y="3867"/>
                  </a:lnTo>
                  <a:lnTo>
                    <a:pt x="1696" y="3860"/>
                  </a:lnTo>
                  <a:lnTo>
                    <a:pt x="1709" y="3845"/>
                  </a:lnTo>
                  <a:lnTo>
                    <a:pt x="1720" y="3829"/>
                  </a:lnTo>
                  <a:lnTo>
                    <a:pt x="1727" y="3817"/>
                  </a:lnTo>
                  <a:lnTo>
                    <a:pt x="1733" y="3803"/>
                  </a:lnTo>
                  <a:lnTo>
                    <a:pt x="1738" y="3790"/>
                  </a:lnTo>
                  <a:lnTo>
                    <a:pt x="1742" y="3778"/>
                  </a:lnTo>
                  <a:lnTo>
                    <a:pt x="1744" y="3765"/>
                  </a:lnTo>
                  <a:lnTo>
                    <a:pt x="1745" y="3753"/>
                  </a:lnTo>
                  <a:lnTo>
                    <a:pt x="1745" y="3739"/>
                  </a:lnTo>
                  <a:lnTo>
                    <a:pt x="1743" y="3726"/>
                  </a:lnTo>
                  <a:lnTo>
                    <a:pt x="1740" y="3714"/>
                  </a:lnTo>
                  <a:lnTo>
                    <a:pt x="1736" y="3701"/>
                  </a:lnTo>
                  <a:lnTo>
                    <a:pt x="1729" y="3688"/>
                  </a:lnTo>
                  <a:lnTo>
                    <a:pt x="1721" y="3673"/>
                  </a:lnTo>
                  <a:lnTo>
                    <a:pt x="1712" y="3660"/>
                  </a:lnTo>
                  <a:lnTo>
                    <a:pt x="1700" y="3646"/>
                  </a:lnTo>
                  <a:lnTo>
                    <a:pt x="1686" y="3632"/>
                  </a:lnTo>
                  <a:lnTo>
                    <a:pt x="1672" y="3617"/>
                  </a:lnTo>
                  <a:lnTo>
                    <a:pt x="1813" y="3459"/>
                  </a:lnTo>
                  <a:lnTo>
                    <a:pt x="1826" y="3471"/>
                  </a:lnTo>
                  <a:lnTo>
                    <a:pt x="1838" y="3484"/>
                  </a:lnTo>
                  <a:lnTo>
                    <a:pt x="1849" y="3497"/>
                  </a:lnTo>
                  <a:lnTo>
                    <a:pt x="1860" y="3512"/>
                  </a:lnTo>
                  <a:lnTo>
                    <a:pt x="1869" y="3525"/>
                  </a:lnTo>
                  <a:lnTo>
                    <a:pt x="1878" y="3538"/>
                  </a:lnTo>
                  <a:lnTo>
                    <a:pt x="1888" y="3552"/>
                  </a:lnTo>
                  <a:lnTo>
                    <a:pt x="1895" y="3566"/>
                  </a:lnTo>
                  <a:lnTo>
                    <a:pt x="1902" y="3580"/>
                  </a:lnTo>
                  <a:lnTo>
                    <a:pt x="1908" y="3594"/>
                  </a:lnTo>
                  <a:lnTo>
                    <a:pt x="1914" y="3608"/>
                  </a:lnTo>
                  <a:lnTo>
                    <a:pt x="1919" y="3622"/>
                  </a:lnTo>
                  <a:lnTo>
                    <a:pt x="1923" y="3637"/>
                  </a:lnTo>
                  <a:lnTo>
                    <a:pt x="1926" y="3651"/>
                  </a:lnTo>
                  <a:lnTo>
                    <a:pt x="1929" y="3665"/>
                  </a:lnTo>
                  <a:lnTo>
                    <a:pt x="1931" y="3680"/>
                  </a:lnTo>
                  <a:lnTo>
                    <a:pt x="1932" y="3695"/>
                  </a:lnTo>
                  <a:lnTo>
                    <a:pt x="1933" y="3710"/>
                  </a:lnTo>
                  <a:lnTo>
                    <a:pt x="1933" y="3725"/>
                  </a:lnTo>
                  <a:lnTo>
                    <a:pt x="1932" y="3740"/>
                  </a:lnTo>
                  <a:lnTo>
                    <a:pt x="1930" y="3755"/>
                  </a:lnTo>
                  <a:lnTo>
                    <a:pt x="1928" y="3771"/>
                  </a:lnTo>
                  <a:lnTo>
                    <a:pt x="1924" y="3786"/>
                  </a:lnTo>
                  <a:lnTo>
                    <a:pt x="1921" y="3801"/>
                  </a:lnTo>
                  <a:lnTo>
                    <a:pt x="1916" y="3817"/>
                  </a:lnTo>
                  <a:lnTo>
                    <a:pt x="1911" y="3833"/>
                  </a:lnTo>
                  <a:lnTo>
                    <a:pt x="1904" y="3849"/>
                  </a:lnTo>
                  <a:lnTo>
                    <a:pt x="1898" y="3865"/>
                  </a:lnTo>
                  <a:lnTo>
                    <a:pt x="1890" y="3881"/>
                  </a:lnTo>
                  <a:lnTo>
                    <a:pt x="1881" y="3897"/>
                  </a:lnTo>
                  <a:lnTo>
                    <a:pt x="1872" y="3913"/>
                  </a:lnTo>
                  <a:lnTo>
                    <a:pt x="1862" y="3930"/>
                  </a:lnTo>
                  <a:lnTo>
                    <a:pt x="1850" y="3948"/>
                  </a:lnTo>
                  <a:lnTo>
                    <a:pt x="1838" y="3965"/>
                  </a:lnTo>
                  <a:lnTo>
                    <a:pt x="1825" y="3981"/>
                  </a:lnTo>
                  <a:lnTo>
                    <a:pt x="1811" y="3998"/>
                  </a:lnTo>
                  <a:lnTo>
                    <a:pt x="1798" y="4012"/>
                  </a:lnTo>
                  <a:lnTo>
                    <a:pt x="1784" y="4025"/>
                  </a:lnTo>
                  <a:lnTo>
                    <a:pt x="1770" y="4038"/>
                  </a:lnTo>
                  <a:lnTo>
                    <a:pt x="1754" y="4050"/>
                  </a:lnTo>
                  <a:lnTo>
                    <a:pt x="1739" y="4061"/>
                  </a:lnTo>
                  <a:lnTo>
                    <a:pt x="1723" y="4071"/>
                  </a:lnTo>
                  <a:lnTo>
                    <a:pt x="1707" y="4079"/>
                  </a:lnTo>
                  <a:lnTo>
                    <a:pt x="1689" y="4087"/>
                  </a:lnTo>
                  <a:lnTo>
                    <a:pt x="1672" y="4094"/>
                  </a:lnTo>
                  <a:lnTo>
                    <a:pt x="1655" y="4100"/>
                  </a:lnTo>
                  <a:lnTo>
                    <a:pt x="1636" y="4106"/>
                  </a:lnTo>
                  <a:lnTo>
                    <a:pt x="1618" y="4110"/>
                  </a:lnTo>
                  <a:lnTo>
                    <a:pt x="1599" y="4114"/>
                  </a:lnTo>
                  <a:lnTo>
                    <a:pt x="1581" y="4116"/>
                  </a:lnTo>
                  <a:lnTo>
                    <a:pt x="1561" y="4117"/>
                  </a:lnTo>
                  <a:lnTo>
                    <a:pt x="1542" y="4117"/>
                  </a:lnTo>
                  <a:lnTo>
                    <a:pt x="1523" y="4116"/>
                  </a:lnTo>
                  <a:lnTo>
                    <a:pt x="1503" y="4114"/>
                  </a:lnTo>
                  <a:lnTo>
                    <a:pt x="1483" y="4111"/>
                  </a:lnTo>
                  <a:lnTo>
                    <a:pt x="1464" y="4107"/>
                  </a:lnTo>
                  <a:lnTo>
                    <a:pt x="1443" y="4101"/>
                  </a:lnTo>
                  <a:lnTo>
                    <a:pt x="1423" y="4095"/>
                  </a:lnTo>
                  <a:lnTo>
                    <a:pt x="1404" y="4087"/>
                  </a:lnTo>
                  <a:lnTo>
                    <a:pt x="1383" y="4079"/>
                  </a:lnTo>
                  <a:lnTo>
                    <a:pt x="1362" y="4070"/>
                  </a:lnTo>
                  <a:lnTo>
                    <a:pt x="1342" y="4060"/>
                  </a:lnTo>
                  <a:lnTo>
                    <a:pt x="1321" y="4048"/>
                  </a:lnTo>
                  <a:lnTo>
                    <a:pt x="1300" y="4035"/>
                  </a:lnTo>
                  <a:lnTo>
                    <a:pt x="1280" y="4022"/>
                  </a:lnTo>
                  <a:lnTo>
                    <a:pt x="1260" y="4008"/>
                  </a:lnTo>
                  <a:lnTo>
                    <a:pt x="1241" y="3995"/>
                  </a:lnTo>
                  <a:lnTo>
                    <a:pt x="1224" y="3979"/>
                  </a:lnTo>
                  <a:lnTo>
                    <a:pt x="1207" y="3965"/>
                  </a:lnTo>
                  <a:lnTo>
                    <a:pt x="1192" y="3950"/>
                  </a:lnTo>
                  <a:lnTo>
                    <a:pt x="1177" y="3935"/>
                  </a:lnTo>
                  <a:lnTo>
                    <a:pt x="1164" y="3918"/>
                  </a:lnTo>
                  <a:lnTo>
                    <a:pt x="1152" y="3903"/>
                  </a:lnTo>
                  <a:lnTo>
                    <a:pt x="1140" y="3887"/>
                  </a:lnTo>
                  <a:lnTo>
                    <a:pt x="1129" y="3870"/>
                  </a:lnTo>
                  <a:lnTo>
                    <a:pt x="1120" y="3852"/>
                  </a:lnTo>
                  <a:lnTo>
                    <a:pt x="1112" y="3835"/>
                  </a:lnTo>
                  <a:lnTo>
                    <a:pt x="1105" y="3818"/>
                  </a:lnTo>
                  <a:lnTo>
                    <a:pt x="1098" y="3799"/>
                  </a:lnTo>
                  <a:lnTo>
                    <a:pt x="1093" y="3781"/>
                  </a:lnTo>
                  <a:lnTo>
                    <a:pt x="1089" y="3763"/>
                  </a:lnTo>
                  <a:lnTo>
                    <a:pt x="1086" y="3743"/>
                  </a:lnTo>
                  <a:lnTo>
                    <a:pt x="1082" y="3725"/>
                  </a:lnTo>
                  <a:lnTo>
                    <a:pt x="1081" y="3707"/>
                  </a:lnTo>
                  <a:lnTo>
                    <a:pt x="1081" y="3688"/>
                  </a:lnTo>
                  <a:lnTo>
                    <a:pt x="1082" y="3669"/>
                  </a:lnTo>
                  <a:lnTo>
                    <a:pt x="1084" y="3650"/>
                  </a:lnTo>
                  <a:lnTo>
                    <a:pt x="1088" y="3632"/>
                  </a:lnTo>
                  <a:lnTo>
                    <a:pt x="1092" y="3612"/>
                  </a:lnTo>
                  <a:lnTo>
                    <a:pt x="1097" y="3594"/>
                  </a:lnTo>
                  <a:lnTo>
                    <a:pt x="1103" y="3575"/>
                  </a:lnTo>
                  <a:lnTo>
                    <a:pt x="1110" y="3556"/>
                  </a:lnTo>
                  <a:lnTo>
                    <a:pt x="1118" y="3537"/>
                  </a:lnTo>
                  <a:lnTo>
                    <a:pt x="1128" y="3518"/>
                  </a:lnTo>
                  <a:lnTo>
                    <a:pt x="1138" y="3498"/>
                  </a:lnTo>
                  <a:lnTo>
                    <a:pt x="1150" y="3480"/>
                  </a:lnTo>
                  <a:lnTo>
                    <a:pt x="1160" y="3465"/>
                  </a:lnTo>
                  <a:lnTo>
                    <a:pt x="1169" y="3450"/>
                  </a:lnTo>
                  <a:lnTo>
                    <a:pt x="1179" y="3436"/>
                  </a:lnTo>
                  <a:lnTo>
                    <a:pt x="1190" y="3423"/>
                  </a:lnTo>
                  <a:lnTo>
                    <a:pt x="1200" y="3410"/>
                  </a:lnTo>
                  <a:lnTo>
                    <a:pt x="1212" y="3398"/>
                  </a:lnTo>
                  <a:lnTo>
                    <a:pt x="1222" y="3387"/>
                  </a:lnTo>
                  <a:lnTo>
                    <a:pt x="1233" y="3376"/>
                  </a:lnTo>
                  <a:lnTo>
                    <a:pt x="1244" y="3366"/>
                  </a:lnTo>
                  <a:lnTo>
                    <a:pt x="1255" y="3357"/>
                  </a:lnTo>
                  <a:lnTo>
                    <a:pt x="1267" y="3348"/>
                  </a:lnTo>
                  <a:lnTo>
                    <a:pt x="1279" y="3340"/>
                  </a:lnTo>
                  <a:lnTo>
                    <a:pt x="1291" y="3333"/>
                  </a:lnTo>
                  <a:lnTo>
                    <a:pt x="1303" y="3327"/>
                  </a:lnTo>
                  <a:lnTo>
                    <a:pt x="1315" y="3320"/>
                  </a:lnTo>
                  <a:lnTo>
                    <a:pt x="1327" y="3314"/>
                  </a:lnTo>
                  <a:lnTo>
                    <a:pt x="1340" y="3310"/>
                  </a:lnTo>
                  <a:lnTo>
                    <a:pt x="1353" y="3306"/>
                  </a:lnTo>
                  <a:lnTo>
                    <a:pt x="1366" y="3302"/>
                  </a:lnTo>
                  <a:lnTo>
                    <a:pt x="1379" y="3299"/>
                  </a:lnTo>
                  <a:lnTo>
                    <a:pt x="1393" y="3297"/>
                  </a:lnTo>
                  <a:lnTo>
                    <a:pt x="1407" y="3296"/>
                  </a:lnTo>
                  <a:lnTo>
                    <a:pt x="1421" y="3294"/>
                  </a:lnTo>
                  <a:lnTo>
                    <a:pt x="1435" y="3294"/>
                  </a:lnTo>
                  <a:lnTo>
                    <a:pt x="1449" y="3294"/>
                  </a:lnTo>
                  <a:lnTo>
                    <a:pt x="1464" y="3295"/>
                  </a:lnTo>
                  <a:lnTo>
                    <a:pt x="1479" y="3296"/>
                  </a:lnTo>
                  <a:lnTo>
                    <a:pt x="1494" y="3298"/>
                  </a:lnTo>
                  <a:lnTo>
                    <a:pt x="1509" y="3300"/>
                  </a:lnTo>
                  <a:lnTo>
                    <a:pt x="1526" y="3303"/>
                  </a:lnTo>
                  <a:lnTo>
                    <a:pt x="1542" y="3307"/>
                  </a:lnTo>
                  <a:lnTo>
                    <a:pt x="1557" y="3311"/>
                  </a:lnTo>
                  <a:close/>
                  <a:moveTo>
                    <a:pt x="1458" y="3078"/>
                  </a:moveTo>
                  <a:lnTo>
                    <a:pt x="1907" y="2504"/>
                  </a:lnTo>
                  <a:lnTo>
                    <a:pt x="2043" y="2610"/>
                  </a:lnTo>
                  <a:lnTo>
                    <a:pt x="1885" y="2813"/>
                  </a:lnTo>
                  <a:lnTo>
                    <a:pt x="2384" y="3203"/>
                  </a:lnTo>
                  <a:lnTo>
                    <a:pt x="2253" y="3371"/>
                  </a:lnTo>
                  <a:lnTo>
                    <a:pt x="1752" y="2982"/>
                  </a:lnTo>
                  <a:lnTo>
                    <a:pt x="1594" y="3185"/>
                  </a:lnTo>
                  <a:lnTo>
                    <a:pt x="1458" y="3078"/>
                  </a:lnTo>
                  <a:close/>
                  <a:moveTo>
                    <a:pt x="2072" y="2322"/>
                  </a:moveTo>
                  <a:lnTo>
                    <a:pt x="2407" y="1997"/>
                  </a:lnTo>
                  <a:lnTo>
                    <a:pt x="2432" y="1974"/>
                  </a:lnTo>
                  <a:lnTo>
                    <a:pt x="2458" y="1954"/>
                  </a:lnTo>
                  <a:lnTo>
                    <a:pt x="2482" y="1935"/>
                  </a:lnTo>
                  <a:lnTo>
                    <a:pt x="2507" y="1920"/>
                  </a:lnTo>
                  <a:lnTo>
                    <a:pt x="2518" y="1913"/>
                  </a:lnTo>
                  <a:lnTo>
                    <a:pt x="2530" y="1907"/>
                  </a:lnTo>
                  <a:lnTo>
                    <a:pt x="2541" y="1902"/>
                  </a:lnTo>
                  <a:lnTo>
                    <a:pt x="2553" y="1898"/>
                  </a:lnTo>
                  <a:lnTo>
                    <a:pt x="2565" y="1894"/>
                  </a:lnTo>
                  <a:lnTo>
                    <a:pt x="2576" y="1891"/>
                  </a:lnTo>
                  <a:lnTo>
                    <a:pt x="2587" y="1887"/>
                  </a:lnTo>
                  <a:lnTo>
                    <a:pt x="2598" y="1885"/>
                  </a:lnTo>
                  <a:lnTo>
                    <a:pt x="2609" y="1884"/>
                  </a:lnTo>
                  <a:lnTo>
                    <a:pt x="2620" y="1884"/>
                  </a:lnTo>
                  <a:lnTo>
                    <a:pt x="2631" y="1884"/>
                  </a:lnTo>
                  <a:lnTo>
                    <a:pt x="2641" y="1885"/>
                  </a:lnTo>
                  <a:lnTo>
                    <a:pt x="2651" y="1887"/>
                  </a:lnTo>
                  <a:lnTo>
                    <a:pt x="2662" y="1890"/>
                  </a:lnTo>
                  <a:lnTo>
                    <a:pt x="2672" y="1893"/>
                  </a:lnTo>
                  <a:lnTo>
                    <a:pt x="2683" y="1896"/>
                  </a:lnTo>
                  <a:lnTo>
                    <a:pt x="2693" y="1901"/>
                  </a:lnTo>
                  <a:lnTo>
                    <a:pt x="2702" y="1906"/>
                  </a:lnTo>
                  <a:lnTo>
                    <a:pt x="2712" y="1911"/>
                  </a:lnTo>
                  <a:lnTo>
                    <a:pt x="2721" y="1917"/>
                  </a:lnTo>
                  <a:lnTo>
                    <a:pt x="2731" y="1924"/>
                  </a:lnTo>
                  <a:lnTo>
                    <a:pt x="2740" y="1932"/>
                  </a:lnTo>
                  <a:lnTo>
                    <a:pt x="2750" y="1940"/>
                  </a:lnTo>
                  <a:lnTo>
                    <a:pt x="2759" y="1950"/>
                  </a:lnTo>
                  <a:lnTo>
                    <a:pt x="2770" y="1962"/>
                  </a:lnTo>
                  <a:lnTo>
                    <a:pt x="2780" y="1975"/>
                  </a:lnTo>
                  <a:lnTo>
                    <a:pt x="2788" y="1988"/>
                  </a:lnTo>
                  <a:lnTo>
                    <a:pt x="2796" y="2002"/>
                  </a:lnTo>
                  <a:lnTo>
                    <a:pt x="2801" y="2017"/>
                  </a:lnTo>
                  <a:lnTo>
                    <a:pt x="2807" y="2031"/>
                  </a:lnTo>
                  <a:lnTo>
                    <a:pt x="2811" y="2046"/>
                  </a:lnTo>
                  <a:lnTo>
                    <a:pt x="2813" y="2061"/>
                  </a:lnTo>
                  <a:lnTo>
                    <a:pt x="2814" y="2078"/>
                  </a:lnTo>
                  <a:lnTo>
                    <a:pt x="2814" y="2093"/>
                  </a:lnTo>
                  <a:lnTo>
                    <a:pt x="2813" y="2108"/>
                  </a:lnTo>
                  <a:lnTo>
                    <a:pt x="2810" y="2122"/>
                  </a:lnTo>
                  <a:lnTo>
                    <a:pt x="2807" y="2137"/>
                  </a:lnTo>
                  <a:lnTo>
                    <a:pt x="2801" y="2151"/>
                  </a:lnTo>
                  <a:lnTo>
                    <a:pt x="2795" y="2165"/>
                  </a:lnTo>
                  <a:lnTo>
                    <a:pt x="2788" y="2178"/>
                  </a:lnTo>
                  <a:lnTo>
                    <a:pt x="2807" y="2168"/>
                  </a:lnTo>
                  <a:lnTo>
                    <a:pt x="2825" y="2160"/>
                  </a:lnTo>
                  <a:lnTo>
                    <a:pt x="2843" y="2154"/>
                  </a:lnTo>
                  <a:lnTo>
                    <a:pt x="2861" y="2149"/>
                  </a:lnTo>
                  <a:lnTo>
                    <a:pt x="2879" y="2146"/>
                  </a:lnTo>
                  <a:lnTo>
                    <a:pt x="2896" y="2145"/>
                  </a:lnTo>
                  <a:lnTo>
                    <a:pt x="2914" y="2145"/>
                  </a:lnTo>
                  <a:lnTo>
                    <a:pt x="2932" y="2147"/>
                  </a:lnTo>
                  <a:lnTo>
                    <a:pt x="2948" y="2151"/>
                  </a:lnTo>
                  <a:lnTo>
                    <a:pt x="2964" y="2155"/>
                  </a:lnTo>
                  <a:lnTo>
                    <a:pt x="2979" y="2161"/>
                  </a:lnTo>
                  <a:lnTo>
                    <a:pt x="2995" y="2168"/>
                  </a:lnTo>
                  <a:lnTo>
                    <a:pt x="3008" y="2176"/>
                  </a:lnTo>
                  <a:lnTo>
                    <a:pt x="3021" y="2185"/>
                  </a:lnTo>
                  <a:lnTo>
                    <a:pt x="3034" y="2196"/>
                  </a:lnTo>
                  <a:lnTo>
                    <a:pt x="3046" y="2207"/>
                  </a:lnTo>
                  <a:lnTo>
                    <a:pt x="3054" y="2216"/>
                  </a:lnTo>
                  <a:lnTo>
                    <a:pt x="3062" y="2224"/>
                  </a:lnTo>
                  <a:lnTo>
                    <a:pt x="3068" y="2233"/>
                  </a:lnTo>
                  <a:lnTo>
                    <a:pt x="3074" y="2242"/>
                  </a:lnTo>
                  <a:lnTo>
                    <a:pt x="3080" y="2252"/>
                  </a:lnTo>
                  <a:lnTo>
                    <a:pt x="3085" y="2261"/>
                  </a:lnTo>
                  <a:lnTo>
                    <a:pt x="3089" y="2271"/>
                  </a:lnTo>
                  <a:lnTo>
                    <a:pt x="3093" y="2280"/>
                  </a:lnTo>
                  <a:lnTo>
                    <a:pt x="3096" y="2290"/>
                  </a:lnTo>
                  <a:lnTo>
                    <a:pt x="3099" y="2300"/>
                  </a:lnTo>
                  <a:lnTo>
                    <a:pt x="3101" y="2311"/>
                  </a:lnTo>
                  <a:lnTo>
                    <a:pt x="3102" y="2321"/>
                  </a:lnTo>
                  <a:lnTo>
                    <a:pt x="3103" y="2332"/>
                  </a:lnTo>
                  <a:lnTo>
                    <a:pt x="3103" y="2343"/>
                  </a:lnTo>
                  <a:lnTo>
                    <a:pt x="3103" y="2353"/>
                  </a:lnTo>
                  <a:lnTo>
                    <a:pt x="3102" y="2364"/>
                  </a:lnTo>
                  <a:lnTo>
                    <a:pt x="3101" y="2377"/>
                  </a:lnTo>
                  <a:lnTo>
                    <a:pt x="3099" y="2388"/>
                  </a:lnTo>
                  <a:lnTo>
                    <a:pt x="3096" y="2399"/>
                  </a:lnTo>
                  <a:lnTo>
                    <a:pt x="3093" y="2410"/>
                  </a:lnTo>
                  <a:lnTo>
                    <a:pt x="3088" y="2421"/>
                  </a:lnTo>
                  <a:lnTo>
                    <a:pt x="3084" y="2434"/>
                  </a:lnTo>
                  <a:lnTo>
                    <a:pt x="3078" y="2445"/>
                  </a:lnTo>
                  <a:lnTo>
                    <a:pt x="3072" y="2456"/>
                  </a:lnTo>
                  <a:lnTo>
                    <a:pt x="3065" y="2468"/>
                  </a:lnTo>
                  <a:lnTo>
                    <a:pt x="3057" y="2479"/>
                  </a:lnTo>
                  <a:lnTo>
                    <a:pt x="3049" y="2491"/>
                  </a:lnTo>
                  <a:lnTo>
                    <a:pt x="3039" y="2503"/>
                  </a:lnTo>
                  <a:lnTo>
                    <a:pt x="3019" y="2526"/>
                  </a:lnTo>
                  <a:lnTo>
                    <a:pt x="2997" y="2550"/>
                  </a:lnTo>
                  <a:lnTo>
                    <a:pt x="2632" y="2902"/>
                  </a:lnTo>
                  <a:lnTo>
                    <a:pt x="2072" y="2322"/>
                  </a:lnTo>
                  <a:close/>
                  <a:moveTo>
                    <a:pt x="2459" y="2413"/>
                  </a:moveTo>
                  <a:lnTo>
                    <a:pt x="2558" y="2318"/>
                  </a:lnTo>
                  <a:lnTo>
                    <a:pt x="2574" y="2301"/>
                  </a:lnTo>
                  <a:lnTo>
                    <a:pt x="2589" y="2285"/>
                  </a:lnTo>
                  <a:lnTo>
                    <a:pt x="2603" y="2269"/>
                  </a:lnTo>
                  <a:lnTo>
                    <a:pt x="2614" y="2254"/>
                  </a:lnTo>
                  <a:lnTo>
                    <a:pt x="2625" y="2239"/>
                  </a:lnTo>
                  <a:lnTo>
                    <a:pt x="2633" y="2226"/>
                  </a:lnTo>
                  <a:lnTo>
                    <a:pt x="2639" y="2213"/>
                  </a:lnTo>
                  <a:lnTo>
                    <a:pt x="2643" y="2200"/>
                  </a:lnTo>
                  <a:lnTo>
                    <a:pt x="2646" y="2188"/>
                  </a:lnTo>
                  <a:lnTo>
                    <a:pt x="2647" y="2176"/>
                  </a:lnTo>
                  <a:lnTo>
                    <a:pt x="2647" y="2165"/>
                  </a:lnTo>
                  <a:lnTo>
                    <a:pt x="2645" y="2154"/>
                  </a:lnTo>
                  <a:lnTo>
                    <a:pt x="2641" y="2143"/>
                  </a:lnTo>
                  <a:lnTo>
                    <a:pt x="2636" y="2133"/>
                  </a:lnTo>
                  <a:lnTo>
                    <a:pt x="2629" y="2122"/>
                  </a:lnTo>
                  <a:lnTo>
                    <a:pt x="2621" y="2112"/>
                  </a:lnTo>
                  <a:lnTo>
                    <a:pt x="2611" y="2104"/>
                  </a:lnTo>
                  <a:lnTo>
                    <a:pt x="2602" y="2097"/>
                  </a:lnTo>
                  <a:lnTo>
                    <a:pt x="2592" y="2092"/>
                  </a:lnTo>
                  <a:lnTo>
                    <a:pt x="2583" y="2088"/>
                  </a:lnTo>
                  <a:lnTo>
                    <a:pt x="2573" y="2086"/>
                  </a:lnTo>
                  <a:lnTo>
                    <a:pt x="2562" y="2086"/>
                  </a:lnTo>
                  <a:lnTo>
                    <a:pt x="2551" y="2087"/>
                  </a:lnTo>
                  <a:lnTo>
                    <a:pt x="2540" y="2089"/>
                  </a:lnTo>
                  <a:lnTo>
                    <a:pt x="2529" y="2093"/>
                  </a:lnTo>
                  <a:lnTo>
                    <a:pt x="2516" y="2099"/>
                  </a:lnTo>
                  <a:lnTo>
                    <a:pt x="2503" y="2107"/>
                  </a:lnTo>
                  <a:lnTo>
                    <a:pt x="2487" y="2117"/>
                  </a:lnTo>
                  <a:lnTo>
                    <a:pt x="2472" y="2128"/>
                  </a:lnTo>
                  <a:lnTo>
                    <a:pt x="2456" y="2143"/>
                  </a:lnTo>
                  <a:lnTo>
                    <a:pt x="2438" y="2158"/>
                  </a:lnTo>
                  <a:lnTo>
                    <a:pt x="2419" y="2175"/>
                  </a:lnTo>
                  <a:lnTo>
                    <a:pt x="2321" y="2271"/>
                  </a:lnTo>
                  <a:lnTo>
                    <a:pt x="2459" y="2413"/>
                  </a:lnTo>
                  <a:close/>
                  <a:moveTo>
                    <a:pt x="2691" y="2654"/>
                  </a:moveTo>
                  <a:lnTo>
                    <a:pt x="2813" y="2537"/>
                  </a:lnTo>
                  <a:lnTo>
                    <a:pt x="2828" y="2522"/>
                  </a:lnTo>
                  <a:lnTo>
                    <a:pt x="2842" y="2507"/>
                  </a:lnTo>
                  <a:lnTo>
                    <a:pt x="2854" y="2493"/>
                  </a:lnTo>
                  <a:lnTo>
                    <a:pt x="2865" y="2478"/>
                  </a:lnTo>
                  <a:lnTo>
                    <a:pt x="2875" y="2465"/>
                  </a:lnTo>
                  <a:lnTo>
                    <a:pt x="2882" y="2453"/>
                  </a:lnTo>
                  <a:lnTo>
                    <a:pt x="2888" y="2441"/>
                  </a:lnTo>
                  <a:lnTo>
                    <a:pt x="2893" y="2430"/>
                  </a:lnTo>
                  <a:lnTo>
                    <a:pt x="2895" y="2418"/>
                  </a:lnTo>
                  <a:lnTo>
                    <a:pt x="2896" y="2407"/>
                  </a:lnTo>
                  <a:lnTo>
                    <a:pt x="2896" y="2396"/>
                  </a:lnTo>
                  <a:lnTo>
                    <a:pt x="2894" y="2385"/>
                  </a:lnTo>
                  <a:lnTo>
                    <a:pt x="2890" y="2375"/>
                  </a:lnTo>
                  <a:lnTo>
                    <a:pt x="2884" y="2364"/>
                  </a:lnTo>
                  <a:lnTo>
                    <a:pt x="2877" y="2353"/>
                  </a:lnTo>
                  <a:lnTo>
                    <a:pt x="2868" y="2343"/>
                  </a:lnTo>
                  <a:lnTo>
                    <a:pt x="2857" y="2334"/>
                  </a:lnTo>
                  <a:lnTo>
                    <a:pt x="2846" y="2326"/>
                  </a:lnTo>
                  <a:lnTo>
                    <a:pt x="2836" y="2320"/>
                  </a:lnTo>
                  <a:lnTo>
                    <a:pt x="2824" y="2316"/>
                  </a:lnTo>
                  <a:lnTo>
                    <a:pt x="2813" y="2314"/>
                  </a:lnTo>
                  <a:lnTo>
                    <a:pt x="2800" y="2314"/>
                  </a:lnTo>
                  <a:lnTo>
                    <a:pt x="2789" y="2315"/>
                  </a:lnTo>
                  <a:lnTo>
                    <a:pt x="2776" y="2318"/>
                  </a:lnTo>
                  <a:lnTo>
                    <a:pt x="2763" y="2324"/>
                  </a:lnTo>
                  <a:lnTo>
                    <a:pt x="2749" y="2331"/>
                  </a:lnTo>
                  <a:lnTo>
                    <a:pt x="2732" y="2342"/>
                  </a:lnTo>
                  <a:lnTo>
                    <a:pt x="2714" y="2354"/>
                  </a:lnTo>
                  <a:lnTo>
                    <a:pt x="2695" y="2371"/>
                  </a:lnTo>
                  <a:lnTo>
                    <a:pt x="2673" y="2388"/>
                  </a:lnTo>
                  <a:lnTo>
                    <a:pt x="2651" y="2408"/>
                  </a:lnTo>
                  <a:lnTo>
                    <a:pt x="2628" y="2432"/>
                  </a:lnTo>
                  <a:lnTo>
                    <a:pt x="2548" y="2507"/>
                  </a:lnTo>
                  <a:lnTo>
                    <a:pt x="2691" y="2654"/>
                  </a:lnTo>
                  <a:close/>
                  <a:moveTo>
                    <a:pt x="3126" y="1731"/>
                  </a:moveTo>
                  <a:lnTo>
                    <a:pt x="2949" y="1816"/>
                  </a:lnTo>
                  <a:lnTo>
                    <a:pt x="2944" y="1802"/>
                  </a:lnTo>
                  <a:lnTo>
                    <a:pt x="2940" y="1788"/>
                  </a:lnTo>
                  <a:lnTo>
                    <a:pt x="2936" y="1775"/>
                  </a:lnTo>
                  <a:lnTo>
                    <a:pt x="2933" y="1760"/>
                  </a:lnTo>
                  <a:lnTo>
                    <a:pt x="2930" y="1747"/>
                  </a:lnTo>
                  <a:lnTo>
                    <a:pt x="2928" y="1734"/>
                  </a:lnTo>
                  <a:lnTo>
                    <a:pt x="2926" y="1721"/>
                  </a:lnTo>
                  <a:lnTo>
                    <a:pt x="2924" y="1707"/>
                  </a:lnTo>
                  <a:lnTo>
                    <a:pt x="2924" y="1695"/>
                  </a:lnTo>
                  <a:lnTo>
                    <a:pt x="2924" y="1682"/>
                  </a:lnTo>
                  <a:lnTo>
                    <a:pt x="2926" y="1670"/>
                  </a:lnTo>
                  <a:lnTo>
                    <a:pt x="2927" y="1658"/>
                  </a:lnTo>
                  <a:lnTo>
                    <a:pt x="2929" y="1645"/>
                  </a:lnTo>
                  <a:lnTo>
                    <a:pt x="2931" y="1633"/>
                  </a:lnTo>
                  <a:lnTo>
                    <a:pt x="2934" y="1622"/>
                  </a:lnTo>
                  <a:lnTo>
                    <a:pt x="2938" y="1610"/>
                  </a:lnTo>
                  <a:lnTo>
                    <a:pt x="2942" y="1599"/>
                  </a:lnTo>
                  <a:lnTo>
                    <a:pt x="2947" y="1587"/>
                  </a:lnTo>
                  <a:lnTo>
                    <a:pt x="2953" y="1575"/>
                  </a:lnTo>
                  <a:lnTo>
                    <a:pt x="2959" y="1564"/>
                  </a:lnTo>
                  <a:lnTo>
                    <a:pt x="2967" y="1553"/>
                  </a:lnTo>
                  <a:lnTo>
                    <a:pt x="2975" y="1541"/>
                  </a:lnTo>
                  <a:lnTo>
                    <a:pt x="2983" y="1529"/>
                  </a:lnTo>
                  <a:lnTo>
                    <a:pt x="2994" y="1517"/>
                  </a:lnTo>
                  <a:lnTo>
                    <a:pt x="3004" y="1506"/>
                  </a:lnTo>
                  <a:lnTo>
                    <a:pt x="3015" y="1495"/>
                  </a:lnTo>
                  <a:lnTo>
                    <a:pt x="3026" y="1483"/>
                  </a:lnTo>
                  <a:lnTo>
                    <a:pt x="3038" y="1472"/>
                  </a:lnTo>
                  <a:lnTo>
                    <a:pt x="3066" y="1448"/>
                  </a:lnTo>
                  <a:lnTo>
                    <a:pt x="3096" y="1426"/>
                  </a:lnTo>
                  <a:lnTo>
                    <a:pt x="3125" y="1405"/>
                  </a:lnTo>
                  <a:lnTo>
                    <a:pt x="3151" y="1388"/>
                  </a:lnTo>
                  <a:lnTo>
                    <a:pt x="3178" y="1372"/>
                  </a:lnTo>
                  <a:lnTo>
                    <a:pt x="3202" y="1359"/>
                  </a:lnTo>
                  <a:lnTo>
                    <a:pt x="3225" y="1347"/>
                  </a:lnTo>
                  <a:lnTo>
                    <a:pt x="3248" y="1339"/>
                  </a:lnTo>
                  <a:lnTo>
                    <a:pt x="3269" y="1332"/>
                  </a:lnTo>
                  <a:lnTo>
                    <a:pt x="3288" y="1328"/>
                  </a:lnTo>
                  <a:lnTo>
                    <a:pt x="3307" y="1325"/>
                  </a:lnTo>
                  <a:lnTo>
                    <a:pt x="3325" y="1323"/>
                  </a:lnTo>
                  <a:lnTo>
                    <a:pt x="3342" y="1323"/>
                  </a:lnTo>
                  <a:lnTo>
                    <a:pt x="3359" y="1324"/>
                  </a:lnTo>
                  <a:lnTo>
                    <a:pt x="3375" y="1326"/>
                  </a:lnTo>
                  <a:lnTo>
                    <a:pt x="3390" y="1329"/>
                  </a:lnTo>
                  <a:lnTo>
                    <a:pt x="3404" y="1333"/>
                  </a:lnTo>
                  <a:lnTo>
                    <a:pt x="3419" y="1339"/>
                  </a:lnTo>
                  <a:lnTo>
                    <a:pt x="3432" y="1347"/>
                  </a:lnTo>
                  <a:lnTo>
                    <a:pt x="3447" y="1358"/>
                  </a:lnTo>
                  <a:lnTo>
                    <a:pt x="3462" y="1371"/>
                  </a:lnTo>
                  <a:lnTo>
                    <a:pt x="3479" y="1386"/>
                  </a:lnTo>
                  <a:lnTo>
                    <a:pt x="3496" y="1405"/>
                  </a:lnTo>
                  <a:lnTo>
                    <a:pt x="3514" y="1427"/>
                  </a:lnTo>
                  <a:lnTo>
                    <a:pt x="3533" y="1450"/>
                  </a:lnTo>
                  <a:lnTo>
                    <a:pt x="3554" y="1478"/>
                  </a:lnTo>
                  <a:lnTo>
                    <a:pt x="3698" y="1680"/>
                  </a:lnTo>
                  <a:lnTo>
                    <a:pt x="3728" y="1720"/>
                  </a:lnTo>
                  <a:lnTo>
                    <a:pt x="3754" y="1753"/>
                  </a:lnTo>
                  <a:lnTo>
                    <a:pt x="3766" y="1767"/>
                  </a:lnTo>
                  <a:lnTo>
                    <a:pt x="3778" y="1781"/>
                  </a:lnTo>
                  <a:lnTo>
                    <a:pt x="3789" y="1792"/>
                  </a:lnTo>
                  <a:lnTo>
                    <a:pt x="3799" y="1801"/>
                  </a:lnTo>
                  <a:lnTo>
                    <a:pt x="3819" y="1818"/>
                  </a:lnTo>
                  <a:lnTo>
                    <a:pt x="3841" y="1835"/>
                  </a:lnTo>
                  <a:lnTo>
                    <a:pt x="3866" y="1851"/>
                  </a:lnTo>
                  <a:lnTo>
                    <a:pt x="3893" y="1866"/>
                  </a:lnTo>
                  <a:lnTo>
                    <a:pt x="3723" y="1990"/>
                  </a:lnTo>
                  <a:lnTo>
                    <a:pt x="3711" y="1983"/>
                  </a:lnTo>
                  <a:lnTo>
                    <a:pt x="3699" y="1974"/>
                  </a:lnTo>
                  <a:lnTo>
                    <a:pt x="3685" y="1964"/>
                  </a:lnTo>
                  <a:lnTo>
                    <a:pt x="3669" y="1952"/>
                  </a:lnTo>
                  <a:lnTo>
                    <a:pt x="3655" y="1941"/>
                  </a:lnTo>
                  <a:lnTo>
                    <a:pt x="3648" y="1935"/>
                  </a:lnTo>
                  <a:lnTo>
                    <a:pt x="3644" y="1954"/>
                  </a:lnTo>
                  <a:lnTo>
                    <a:pt x="3640" y="1972"/>
                  </a:lnTo>
                  <a:lnTo>
                    <a:pt x="3635" y="1989"/>
                  </a:lnTo>
                  <a:lnTo>
                    <a:pt x="3629" y="2006"/>
                  </a:lnTo>
                  <a:lnTo>
                    <a:pt x="3623" y="2023"/>
                  </a:lnTo>
                  <a:lnTo>
                    <a:pt x="3616" y="2038"/>
                  </a:lnTo>
                  <a:lnTo>
                    <a:pt x="3609" y="2053"/>
                  </a:lnTo>
                  <a:lnTo>
                    <a:pt x="3601" y="2068"/>
                  </a:lnTo>
                  <a:lnTo>
                    <a:pt x="3591" y="2083"/>
                  </a:lnTo>
                  <a:lnTo>
                    <a:pt x="3581" y="2096"/>
                  </a:lnTo>
                  <a:lnTo>
                    <a:pt x="3571" y="2109"/>
                  </a:lnTo>
                  <a:lnTo>
                    <a:pt x="3560" y="2122"/>
                  </a:lnTo>
                  <a:lnTo>
                    <a:pt x="3548" y="2135"/>
                  </a:lnTo>
                  <a:lnTo>
                    <a:pt x="3535" y="2146"/>
                  </a:lnTo>
                  <a:lnTo>
                    <a:pt x="3522" y="2157"/>
                  </a:lnTo>
                  <a:lnTo>
                    <a:pt x="3508" y="2168"/>
                  </a:lnTo>
                  <a:lnTo>
                    <a:pt x="3496" y="2177"/>
                  </a:lnTo>
                  <a:lnTo>
                    <a:pt x="3483" y="2185"/>
                  </a:lnTo>
                  <a:lnTo>
                    <a:pt x="3470" y="2193"/>
                  </a:lnTo>
                  <a:lnTo>
                    <a:pt x="3458" y="2200"/>
                  </a:lnTo>
                  <a:lnTo>
                    <a:pt x="3446" y="2206"/>
                  </a:lnTo>
                  <a:lnTo>
                    <a:pt x="3433" y="2211"/>
                  </a:lnTo>
                  <a:lnTo>
                    <a:pt x="3421" y="2216"/>
                  </a:lnTo>
                  <a:lnTo>
                    <a:pt x="3408" y="2220"/>
                  </a:lnTo>
                  <a:lnTo>
                    <a:pt x="3396" y="2223"/>
                  </a:lnTo>
                  <a:lnTo>
                    <a:pt x="3383" y="2226"/>
                  </a:lnTo>
                  <a:lnTo>
                    <a:pt x="3371" y="2228"/>
                  </a:lnTo>
                  <a:lnTo>
                    <a:pt x="3359" y="2229"/>
                  </a:lnTo>
                  <a:lnTo>
                    <a:pt x="3346" y="2230"/>
                  </a:lnTo>
                  <a:lnTo>
                    <a:pt x="3334" y="2230"/>
                  </a:lnTo>
                  <a:lnTo>
                    <a:pt x="3322" y="2230"/>
                  </a:lnTo>
                  <a:lnTo>
                    <a:pt x="3310" y="2229"/>
                  </a:lnTo>
                  <a:lnTo>
                    <a:pt x="3298" y="2227"/>
                  </a:lnTo>
                  <a:lnTo>
                    <a:pt x="3286" y="2224"/>
                  </a:lnTo>
                  <a:lnTo>
                    <a:pt x="3274" y="2222"/>
                  </a:lnTo>
                  <a:lnTo>
                    <a:pt x="3263" y="2218"/>
                  </a:lnTo>
                  <a:lnTo>
                    <a:pt x="3252" y="2214"/>
                  </a:lnTo>
                  <a:lnTo>
                    <a:pt x="3242" y="2210"/>
                  </a:lnTo>
                  <a:lnTo>
                    <a:pt x="3232" y="2205"/>
                  </a:lnTo>
                  <a:lnTo>
                    <a:pt x="3221" y="2199"/>
                  </a:lnTo>
                  <a:lnTo>
                    <a:pt x="3211" y="2193"/>
                  </a:lnTo>
                  <a:lnTo>
                    <a:pt x="3202" y="2185"/>
                  </a:lnTo>
                  <a:lnTo>
                    <a:pt x="3193" y="2178"/>
                  </a:lnTo>
                  <a:lnTo>
                    <a:pt x="3184" y="2170"/>
                  </a:lnTo>
                  <a:lnTo>
                    <a:pt x="3176" y="2162"/>
                  </a:lnTo>
                  <a:lnTo>
                    <a:pt x="3167" y="2153"/>
                  </a:lnTo>
                  <a:lnTo>
                    <a:pt x="3159" y="2143"/>
                  </a:lnTo>
                  <a:lnTo>
                    <a:pt x="3151" y="2133"/>
                  </a:lnTo>
                  <a:lnTo>
                    <a:pt x="3142" y="2118"/>
                  </a:lnTo>
                  <a:lnTo>
                    <a:pt x="3134" y="2105"/>
                  </a:lnTo>
                  <a:lnTo>
                    <a:pt x="3126" y="2090"/>
                  </a:lnTo>
                  <a:lnTo>
                    <a:pt x="3120" y="2076"/>
                  </a:lnTo>
                  <a:lnTo>
                    <a:pt x="3115" y="2060"/>
                  </a:lnTo>
                  <a:lnTo>
                    <a:pt x="3111" y="2046"/>
                  </a:lnTo>
                  <a:lnTo>
                    <a:pt x="3107" y="2031"/>
                  </a:lnTo>
                  <a:lnTo>
                    <a:pt x="3106" y="2015"/>
                  </a:lnTo>
                  <a:lnTo>
                    <a:pt x="3105" y="1999"/>
                  </a:lnTo>
                  <a:lnTo>
                    <a:pt x="3105" y="1984"/>
                  </a:lnTo>
                  <a:lnTo>
                    <a:pt x="3107" y="1969"/>
                  </a:lnTo>
                  <a:lnTo>
                    <a:pt x="3111" y="1954"/>
                  </a:lnTo>
                  <a:lnTo>
                    <a:pt x="3114" y="1938"/>
                  </a:lnTo>
                  <a:lnTo>
                    <a:pt x="3119" y="1924"/>
                  </a:lnTo>
                  <a:lnTo>
                    <a:pt x="3125" y="1909"/>
                  </a:lnTo>
                  <a:lnTo>
                    <a:pt x="3132" y="1895"/>
                  </a:lnTo>
                  <a:lnTo>
                    <a:pt x="3140" y="1880"/>
                  </a:lnTo>
                  <a:lnTo>
                    <a:pt x="3150" y="1864"/>
                  </a:lnTo>
                  <a:lnTo>
                    <a:pt x="3161" y="1848"/>
                  </a:lnTo>
                  <a:lnTo>
                    <a:pt x="3175" y="1831"/>
                  </a:lnTo>
                  <a:lnTo>
                    <a:pt x="3189" y="1813"/>
                  </a:lnTo>
                  <a:lnTo>
                    <a:pt x="3204" y="1794"/>
                  </a:lnTo>
                  <a:lnTo>
                    <a:pt x="3221" y="1775"/>
                  </a:lnTo>
                  <a:lnTo>
                    <a:pt x="3240" y="1754"/>
                  </a:lnTo>
                  <a:lnTo>
                    <a:pt x="3265" y="1728"/>
                  </a:lnTo>
                  <a:lnTo>
                    <a:pt x="3287" y="1703"/>
                  </a:lnTo>
                  <a:lnTo>
                    <a:pt x="3308" y="1680"/>
                  </a:lnTo>
                  <a:lnTo>
                    <a:pt x="3326" y="1659"/>
                  </a:lnTo>
                  <a:lnTo>
                    <a:pt x="3342" y="1638"/>
                  </a:lnTo>
                  <a:lnTo>
                    <a:pt x="3357" y="1621"/>
                  </a:lnTo>
                  <a:lnTo>
                    <a:pt x="3368" y="1605"/>
                  </a:lnTo>
                  <a:lnTo>
                    <a:pt x="3377" y="1591"/>
                  </a:lnTo>
                  <a:lnTo>
                    <a:pt x="3365" y="1573"/>
                  </a:lnTo>
                  <a:lnTo>
                    <a:pt x="3356" y="1562"/>
                  </a:lnTo>
                  <a:lnTo>
                    <a:pt x="3346" y="1551"/>
                  </a:lnTo>
                  <a:lnTo>
                    <a:pt x="3336" y="1543"/>
                  </a:lnTo>
                  <a:lnTo>
                    <a:pt x="3327" y="1536"/>
                  </a:lnTo>
                  <a:lnTo>
                    <a:pt x="3318" y="1529"/>
                  </a:lnTo>
                  <a:lnTo>
                    <a:pt x="3308" y="1524"/>
                  </a:lnTo>
                  <a:lnTo>
                    <a:pt x="3298" y="1521"/>
                  </a:lnTo>
                  <a:lnTo>
                    <a:pt x="3288" y="1520"/>
                  </a:lnTo>
                  <a:lnTo>
                    <a:pt x="3277" y="1520"/>
                  </a:lnTo>
                  <a:lnTo>
                    <a:pt x="3266" y="1521"/>
                  </a:lnTo>
                  <a:lnTo>
                    <a:pt x="3254" y="1525"/>
                  </a:lnTo>
                  <a:lnTo>
                    <a:pt x="3242" y="1530"/>
                  </a:lnTo>
                  <a:lnTo>
                    <a:pt x="3227" y="1537"/>
                  </a:lnTo>
                  <a:lnTo>
                    <a:pt x="3212" y="1545"/>
                  </a:lnTo>
                  <a:lnTo>
                    <a:pt x="3197" y="1555"/>
                  </a:lnTo>
                  <a:lnTo>
                    <a:pt x="3180" y="1566"/>
                  </a:lnTo>
                  <a:lnTo>
                    <a:pt x="3169" y="1575"/>
                  </a:lnTo>
                  <a:lnTo>
                    <a:pt x="3159" y="1583"/>
                  </a:lnTo>
                  <a:lnTo>
                    <a:pt x="3150" y="1592"/>
                  </a:lnTo>
                  <a:lnTo>
                    <a:pt x="3142" y="1601"/>
                  </a:lnTo>
                  <a:lnTo>
                    <a:pt x="3136" y="1610"/>
                  </a:lnTo>
                  <a:lnTo>
                    <a:pt x="3130" y="1619"/>
                  </a:lnTo>
                  <a:lnTo>
                    <a:pt x="3125" y="1628"/>
                  </a:lnTo>
                  <a:lnTo>
                    <a:pt x="3122" y="1637"/>
                  </a:lnTo>
                  <a:lnTo>
                    <a:pt x="3119" y="1646"/>
                  </a:lnTo>
                  <a:lnTo>
                    <a:pt x="3117" y="1657"/>
                  </a:lnTo>
                  <a:lnTo>
                    <a:pt x="3116" y="1667"/>
                  </a:lnTo>
                  <a:lnTo>
                    <a:pt x="3117" y="1679"/>
                  </a:lnTo>
                  <a:lnTo>
                    <a:pt x="3118" y="1691"/>
                  </a:lnTo>
                  <a:lnTo>
                    <a:pt x="3119" y="1703"/>
                  </a:lnTo>
                  <a:lnTo>
                    <a:pt x="3122" y="1717"/>
                  </a:lnTo>
                  <a:lnTo>
                    <a:pt x="3126" y="1731"/>
                  </a:lnTo>
                  <a:close/>
                  <a:moveTo>
                    <a:pt x="3458" y="1703"/>
                  </a:moveTo>
                  <a:lnTo>
                    <a:pt x="3444" y="1723"/>
                  </a:lnTo>
                  <a:lnTo>
                    <a:pt x="3425" y="1746"/>
                  </a:lnTo>
                  <a:lnTo>
                    <a:pt x="3400" y="1774"/>
                  </a:lnTo>
                  <a:lnTo>
                    <a:pt x="3373" y="1806"/>
                  </a:lnTo>
                  <a:lnTo>
                    <a:pt x="3345" y="1838"/>
                  </a:lnTo>
                  <a:lnTo>
                    <a:pt x="3324" y="1864"/>
                  </a:lnTo>
                  <a:lnTo>
                    <a:pt x="3316" y="1876"/>
                  </a:lnTo>
                  <a:lnTo>
                    <a:pt x="3310" y="1886"/>
                  </a:lnTo>
                  <a:lnTo>
                    <a:pt x="3304" y="1896"/>
                  </a:lnTo>
                  <a:lnTo>
                    <a:pt x="3301" y="1904"/>
                  </a:lnTo>
                  <a:lnTo>
                    <a:pt x="3297" y="1916"/>
                  </a:lnTo>
                  <a:lnTo>
                    <a:pt x="3295" y="1927"/>
                  </a:lnTo>
                  <a:lnTo>
                    <a:pt x="3295" y="1939"/>
                  </a:lnTo>
                  <a:lnTo>
                    <a:pt x="3295" y="1950"/>
                  </a:lnTo>
                  <a:lnTo>
                    <a:pt x="3297" y="1961"/>
                  </a:lnTo>
                  <a:lnTo>
                    <a:pt x="3301" y="1970"/>
                  </a:lnTo>
                  <a:lnTo>
                    <a:pt x="3305" y="1980"/>
                  </a:lnTo>
                  <a:lnTo>
                    <a:pt x="3311" y="1989"/>
                  </a:lnTo>
                  <a:lnTo>
                    <a:pt x="3318" y="1998"/>
                  </a:lnTo>
                  <a:lnTo>
                    <a:pt x="3325" y="2005"/>
                  </a:lnTo>
                  <a:lnTo>
                    <a:pt x="3333" y="2013"/>
                  </a:lnTo>
                  <a:lnTo>
                    <a:pt x="3342" y="2019"/>
                  </a:lnTo>
                  <a:lnTo>
                    <a:pt x="3351" y="2024"/>
                  </a:lnTo>
                  <a:lnTo>
                    <a:pt x="3362" y="2027"/>
                  </a:lnTo>
                  <a:lnTo>
                    <a:pt x="3372" y="2030"/>
                  </a:lnTo>
                  <a:lnTo>
                    <a:pt x="3383" y="2033"/>
                  </a:lnTo>
                  <a:lnTo>
                    <a:pt x="3395" y="2034"/>
                  </a:lnTo>
                  <a:lnTo>
                    <a:pt x="3406" y="2034"/>
                  </a:lnTo>
                  <a:lnTo>
                    <a:pt x="3418" y="2032"/>
                  </a:lnTo>
                  <a:lnTo>
                    <a:pt x="3429" y="2030"/>
                  </a:lnTo>
                  <a:lnTo>
                    <a:pt x="3440" y="2027"/>
                  </a:lnTo>
                  <a:lnTo>
                    <a:pt x="3450" y="2022"/>
                  </a:lnTo>
                  <a:lnTo>
                    <a:pt x="3461" y="2016"/>
                  </a:lnTo>
                  <a:lnTo>
                    <a:pt x="3471" y="2008"/>
                  </a:lnTo>
                  <a:lnTo>
                    <a:pt x="3483" y="2000"/>
                  </a:lnTo>
                  <a:lnTo>
                    <a:pt x="3493" y="1990"/>
                  </a:lnTo>
                  <a:lnTo>
                    <a:pt x="3503" y="1980"/>
                  </a:lnTo>
                  <a:lnTo>
                    <a:pt x="3511" y="1968"/>
                  </a:lnTo>
                  <a:lnTo>
                    <a:pt x="3519" y="1956"/>
                  </a:lnTo>
                  <a:lnTo>
                    <a:pt x="3526" y="1942"/>
                  </a:lnTo>
                  <a:lnTo>
                    <a:pt x="3532" y="1928"/>
                  </a:lnTo>
                  <a:lnTo>
                    <a:pt x="3539" y="1914"/>
                  </a:lnTo>
                  <a:lnTo>
                    <a:pt x="3542" y="1902"/>
                  </a:lnTo>
                  <a:lnTo>
                    <a:pt x="3544" y="1891"/>
                  </a:lnTo>
                  <a:lnTo>
                    <a:pt x="3545" y="1879"/>
                  </a:lnTo>
                  <a:lnTo>
                    <a:pt x="3546" y="1869"/>
                  </a:lnTo>
                  <a:lnTo>
                    <a:pt x="3545" y="1858"/>
                  </a:lnTo>
                  <a:lnTo>
                    <a:pt x="3544" y="1847"/>
                  </a:lnTo>
                  <a:lnTo>
                    <a:pt x="3541" y="1837"/>
                  </a:lnTo>
                  <a:lnTo>
                    <a:pt x="3537" y="1826"/>
                  </a:lnTo>
                  <a:lnTo>
                    <a:pt x="3531" y="1811"/>
                  </a:lnTo>
                  <a:lnTo>
                    <a:pt x="3519" y="1791"/>
                  </a:lnTo>
                  <a:lnTo>
                    <a:pt x="3504" y="1766"/>
                  </a:lnTo>
                  <a:lnTo>
                    <a:pt x="3484" y="1737"/>
                  </a:lnTo>
                  <a:lnTo>
                    <a:pt x="3458" y="1703"/>
                  </a:lnTo>
                  <a:close/>
                  <a:moveTo>
                    <a:pt x="4418" y="1580"/>
                  </a:moveTo>
                  <a:lnTo>
                    <a:pt x="3947" y="570"/>
                  </a:lnTo>
                  <a:lnTo>
                    <a:pt x="4273" y="419"/>
                  </a:lnTo>
                  <a:lnTo>
                    <a:pt x="4318" y="399"/>
                  </a:lnTo>
                  <a:lnTo>
                    <a:pt x="4359" y="380"/>
                  </a:lnTo>
                  <a:lnTo>
                    <a:pt x="4395" y="364"/>
                  </a:lnTo>
                  <a:lnTo>
                    <a:pt x="4429" y="351"/>
                  </a:lnTo>
                  <a:lnTo>
                    <a:pt x="4459" y="340"/>
                  </a:lnTo>
                  <a:lnTo>
                    <a:pt x="4484" y="331"/>
                  </a:lnTo>
                  <a:lnTo>
                    <a:pt x="4505" y="325"/>
                  </a:lnTo>
                  <a:lnTo>
                    <a:pt x="4524" y="321"/>
                  </a:lnTo>
                  <a:lnTo>
                    <a:pt x="4535" y="319"/>
                  </a:lnTo>
                  <a:lnTo>
                    <a:pt x="4547" y="317"/>
                  </a:lnTo>
                  <a:lnTo>
                    <a:pt x="4559" y="316"/>
                  </a:lnTo>
                  <a:lnTo>
                    <a:pt x="4571" y="316"/>
                  </a:lnTo>
                  <a:lnTo>
                    <a:pt x="4596" y="317"/>
                  </a:lnTo>
                  <a:lnTo>
                    <a:pt x="4619" y="319"/>
                  </a:lnTo>
                  <a:lnTo>
                    <a:pt x="4644" y="324"/>
                  </a:lnTo>
                  <a:lnTo>
                    <a:pt x="4667" y="331"/>
                  </a:lnTo>
                  <a:lnTo>
                    <a:pt x="4691" y="341"/>
                  </a:lnTo>
                  <a:lnTo>
                    <a:pt x="4715" y="352"/>
                  </a:lnTo>
                  <a:lnTo>
                    <a:pt x="4726" y="358"/>
                  </a:lnTo>
                  <a:lnTo>
                    <a:pt x="4737" y="365"/>
                  </a:lnTo>
                  <a:lnTo>
                    <a:pt x="4748" y="372"/>
                  </a:lnTo>
                  <a:lnTo>
                    <a:pt x="4759" y="380"/>
                  </a:lnTo>
                  <a:lnTo>
                    <a:pt x="4770" y="389"/>
                  </a:lnTo>
                  <a:lnTo>
                    <a:pt x="4780" y="399"/>
                  </a:lnTo>
                  <a:lnTo>
                    <a:pt x="4790" y="408"/>
                  </a:lnTo>
                  <a:lnTo>
                    <a:pt x="4799" y="419"/>
                  </a:lnTo>
                  <a:lnTo>
                    <a:pt x="4808" y="429"/>
                  </a:lnTo>
                  <a:lnTo>
                    <a:pt x="4817" y="440"/>
                  </a:lnTo>
                  <a:lnTo>
                    <a:pt x="4826" y="452"/>
                  </a:lnTo>
                  <a:lnTo>
                    <a:pt x="4834" y="466"/>
                  </a:lnTo>
                  <a:lnTo>
                    <a:pt x="4842" y="478"/>
                  </a:lnTo>
                  <a:lnTo>
                    <a:pt x="4850" y="492"/>
                  </a:lnTo>
                  <a:lnTo>
                    <a:pt x="4857" y="506"/>
                  </a:lnTo>
                  <a:lnTo>
                    <a:pt x="4864" y="521"/>
                  </a:lnTo>
                  <a:lnTo>
                    <a:pt x="4874" y="544"/>
                  </a:lnTo>
                  <a:lnTo>
                    <a:pt x="4883" y="566"/>
                  </a:lnTo>
                  <a:lnTo>
                    <a:pt x="4891" y="589"/>
                  </a:lnTo>
                  <a:lnTo>
                    <a:pt x="4896" y="610"/>
                  </a:lnTo>
                  <a:lnTo>
                    <a:pt x="4900" y="631"/>
                  </a:lnTo>
                  <a:lnTo>
                    <a:pt x="4903" y="653"/>
                  </a:lnTo>
                  <a:lnTo>
                    <a:pt x="4904" y="673"/>
                  </a:lnTo>
                  <a:lnTo>
                    <a:pt x="4904" y="692"/>
                  </a:lnTo>
                  <a:lnTo>
                    <a:pt x="4902" y="713"/>
                  </a:lnTo>
                  <a:lnTo>
                    <a:pt x="4900" y="731"/>
                  </a:lnTo>
                  <a:lnTo>
                    <a:pt x="4896" y="749"/>
                  </a:lnTo>
                  <a:lnTo>
                    <a:pt x="4892" y="768"/>
                  </a:lnTo>
                  <a:lnTo>
                    <a:pt x="4886" y="785"/>
                  </a:lnTo>
                  <a:lnTo>
                    <a:pt x="4879" y="801"/>
                  </a:lnTo>
                  <a:lnTo>
                    <a:pt x="4872" y="818"/>
                  </a:lnTo>
                  <a:lnTo>
                    <a:pt x="4864" y="833"/>
                  </a:lnTo>
                  <a:lnTo>
                    <a:pt x="4855" y="847"/>
                  </a:lnTo>
                  <a:lnTo>
                    <a:pt x="4846" y="861"/>
                  </a:lnTo>
                  <a:lnTo>
                    <a:pt x="4836" y="875"/>
                  </a:lnTo>
                  <a:lnTo>
                    <a:pt x="4826" y="887"/>
                  </a:lnTo>
                  <a:lnTo>
                    <a:pt x="4815" y="899"/>
                  </a:lnTo>
                  <a:lnTo>
                    <a:pt x="4804" y="910"/>
                  </a:lnTo>
                  <a:lnTo>
                    <a:pt x="4793" y="920"/>
                  </a:lnTo>
                  <a:lnTo>
                    <a:pt x="4781" y="929"/>
                  </a:lnTo>
                  <a:lnTo>
                    <a:pt x="4763" y="942"/>
                  </a:lnTo>
                  <a:lnTo>
                    <a:pt x="4743" y="955"/>
                  </a:lnTo>
                  <a:lnTo>
                    <a:pt x="4721" y="968"/>
                  </a:lnTo>
                  <a:lnTo>
                    <a:pt x="4696" y="982"/>
                  </a:lnTo>
                  <a:lnTo>
                    <a:pt x="4670" y="997"/>
                  </a:lnTo>
                  <a:lnTo>
                    <a:pt x="4641" y="1012"/>
                  </a:lnTo>
                  <a:lnTo>
                    <a:pt x="4610" y="1027"/>
                  </a:lnTo>
                  <a:lnTo>
                    <a:pt x="4576" y="1042"/>
                  </a:lnTo>
                  <a:lnTo>
                    <a:pt x="4443" y="1104"/>
                  </a:lnTo>
                  <a:lnTo>
                    <a:pt x="4621" y="1485"/>
                  </a:lnTo>
                  <a:lnTo>
                    <a:pt x="4418" y="1580"/>
                  </a:lnTo>
                  <a:close/>
                  <a:moveTo>
                    <a:pt x="4231" y="647"/>
                  </a:moveTo>
                  <a:lnTo>
                    <a:pt x="4364" y="933"/>
                  </a:lnTo>
                  <a:lnTo>
                    <a:pt x="4475" y="881"/>
                  </a:lnTo>
                  <a:lnTo>
                    <a:pt x="4504" y="867"/>
                  </a:lnTo>
                  <a:lnTo>
                    <a:pt x="4530" y="854"/>
                  </a:lnTo>
                  <a:lnTo>
                    <a:pt x="4553" y="842"/>
                  </a:lnTo>
                  <a:lnTo>
                    <a:pt x="4573" y="830"/>
                  </a:lnTo>
                  <a:lnTo>
                    <a:pt x="4592" y="820"/>
                  </a:lnTo>
                  <a:lnTo>
                    <a:pt x="4607" y="808"/>
                  </a:lnTo>
                  <a:lnTo>
                    <a:pt x="4619" y="799"/>
                  </a:lnTo>
                  <a:lnTo>
                    <a:pt x="4629" y="790"/>
                  </a:lnTo>
                  <a:lnTo>
                    <a:pt x="4636" y="781"/>
                  </a:lnTo>
                  <a:lnTo>
                    <a:pt x="4644" y="772"/>
                  </a:lnTo>
                  <a:lnTo>
                    <a:pt x="4650" y="763"/>
                  </a:lnTo>
                  <a:lnTo>
                    <a:pt x="4656" y="752"/>
                  </a:lnTo>
                  <a:lnTo>
                    <a:pt x="4660" y="743"/>
                  </a:lnTo>
                  <a:lnTo>
                    <a:pt x="4664" y="732"/>
                  </a:lnTo>
                  <a:lnTo>
                    <a:pt x="4667" y="722"/>
                  </a:lnTo>
                  <a:lnTo>
                    <a:pt x="4670" y="711"/>
                  </a:lnTo>
                  <a:lnTo>
                    <a:pt x="4671" y="700"/>
                  </a:lnTo>
                  <a:lnTo>
                    <a:pt x="4671" y="688"/>
                  </a:lnTo>
                  <a:lnTo>
                    <a:pt x="4671" y="677"/>
                  </a:lnTo>
                  <a:lnTo>
                    <a:pt x="4670" y="666"/>
                  </a:lnTo>
                  <a:lnTo>
                    <a:pt x="4668" y="655"/>
                  </a:lnTo>
                  <a:lnTo>
                    <a:pt x="4665" y="644"/>
                  </a:lnTo>
                  <a:lnTo>
                    <a:pt x="4661" y="632"/>
                  </a:lnTo>
                  <a:lnTo>
                    <a:pt x="4656" y="621"/>
                  </a:lnTo>
                  <a:lnTo>
                    <a:pt x="4649" y="608"/>
                  </a:lnTo>
                  <a:lnTo>
                    <a:pt x="4641" y="596"/>
                  </a:lnTo>
                  <a:lnTo>
                    <a:pt x="4633" y="586"/>
                  </a:lnTo>
                  <a:lnTo>
                    <a:pt x="4624" y="576"/>
                  </a:lnTo>
                  <a:lnTo>
                    <a:pt x="4615" y="566"/>
                  </a:lnTo>
                  <a:lnTo>
                    <a:pt x="4604" y="558"/>
                  </a:lnTo>
                  <a:lnTo>
                    <a:pt x="4593" y="551"/>
                  </a:lnTo>
                  <a:lnTo>
                    <a:pt x="4582" y="546"/>
                  </a:lnTo>
                  <a:lnTo>
                    <a:pt x="4568" y="541"/>
                  </a:lnTo>
                  <a:lnTo>
                    <a:pt x="4556" y="538"/>
                  </a:lnTo>
                  <a:lnTo>
                    <a:pt x="4544" y="535"/>
                  </a:lnTo>
                  <a:lnTo>
                    <a:pt x="4531" y="534"/>
                  </a:lnTo>
                  <a:lnTo>
                    <a:pt x="4518" y="534"/>
                  </a:lnTo>
                  <a:lnTo>
                    <a:pt x="4505" y="535"/>
                  </a:lnTo>
                  <a:lnTo>
                    <a:pt x="4492" y="536"/>
                  </a:lnTo>
                  <a:lnTo>
                    <a:pt x="4479" y="539"/>
                  </a:lnTo>
                  <a:lnTo>
                    <a:pt x="4454" y="547"/>
                  </a:lnTo>
                  <a:lnTo>
                    <a:pt x="4421" y="560"/>
                  </a:lnTo>
                  <a:lnTo>
                    <a:pt x="4379" y="578"/>
                  </a:lnTo>
                  <a:lnTo>
                    <a:pt x="4328" y="601"/>
                  </a:lnTo>
                  <a:lnTo>
                    <a:pt x="4231" y="647"/>
                  </a:lnTo>
                  <a:close/>
                  <a:moveTo>
                    <a:pt x="5181" y="824"/>
                  </a:moveTo>
                  <a:lnTo>
                    <a:pt x="5174" y="797"/>
                  </a:lnTo>
                  <a:lnTo>
                    <a:pt x="5170" y="772"/>
                  </a:lnTo>
                  <a:lnTo>
                    <a:pt x="5166" y="745"/>
                  </a:lnTo>
                  <a:lnTo>
                    <a:pt x="5165" y="719"/>
                  </a:lnTo>
                  <a:lnTo>
                    <a:pt x="5165" y="692"/>
                  </a:lnTo>
                  <a:lnTo>
                    <a:pt x="5167" y="665"/>
                  </a:lnTo>
                  <a:lnTo>
                    <a:pt x="5170" y="639"/>
                  </a:lnTo>
                  <a:lnTo>
                    <a:pt x="5175" y="611"/>
                  </a:lnTo>
                  <a:lnTo>
                    <a:pt x="5181" y="584"/>
                  </a:lnTo>
                  <a:lnTo>
                    <a:pt x="5189" y="558"/>
                  </a:lnTo>
                  <a:lnTo>
                    <a:pt x="5200" y="533"/>
                  </a:lnTo>
                  <a:lnTo>
                    <a:pt x="5212" y="509"/>
                  </a:lnTo>
                  <a:lnTo>
                    <a:pt x="5218" y="497"/>
                  </a:lnTo>
                  <a:lnTo>
                    <a:pt x="5225" y="486"/>
                  </a:lnTo>
                  <a:lnTo>
                    <a:pt x="5232" y="476"/>
                  </a:lnTo>
                  <a:lnTo>
                    <a:pt x="5240" y="465"/>
                  </a:lnTo>
                  <a:lnTo>
                    <a:pt x="5258" y="444"/>
                  </a:lnTo>
                  <a:lnTo>
                    <a:pt x="5276" y="424"/>
                  </a:lnTo>
                  <a:lnTo>
                    <a:pt x="5296" y="406"/>
                  </a:lnTo>
                  <a:lnTo>
                    <a:pt x="5317" y="388"/>
                  </a:lnTo>
                  <a:lnTo>
                    <a:pt x="5339" y="373"/>
                  </a:lnTo>
                  <a:lnTo>
                    <a:pt x="5362" y="358"/>
                  </a:lnTo>
                  <a:lnTo>
                    <a:pt x="5387" y="346"/>
                  </a:lnTo>
                  <a:lnTo>
                    <a:pt x="5413" y="333"/>
                  </a:lnTo>
                  <a:lnTo>
                    <a:pt x="5440" y="323"/>
                  </a:lnTo>
                  <a:lnTo>
                    <a:pt x="5467" y="314"/>
                  </a:lnTo>
                  <a:lnTo>
                    <a:pt x="5489" y="309"/>
                  </a:lnTo>
                  <a:lnTo>
                    <a:pt x="5511" y="304"/>
                  </a:lnTo>
                  <a:lnTo>
                    <a:pt x="5532" y="300"/>
                  </a:lnTo>
                  <a:lnTo>
                    <a:pt x="5553" y="298"/>
                  </a:lnTo>
                  <a:lnTo>
                    <a:pt x="5575" y="296"/>
                  </a:lnTo>
                  <a:lnTo>
                    <a:pt x="5595" y="295"/>
                  </a:lnTo>
                  <a:lnTo>
                    <a:pt x="5615" y="296"/>
                  </a:lnTo>
                  <a:lnTo>
                    <a:pt x="5636" y="297"/>
                  </a:lnTo>
                  <a:lnTo>
                    <a:pt x="5655" y="300"/>
                  </a:lnTo>
                  <a:lnTo>
                    <a:pt x="5675" y="303"/>
                  </a:lnTo>
                  <a:lnTo>
                    <a:pt x="5695" y="308"/>
                  </a:lnTo>
                  <a:lnTo>
                    <a:pt x="5714" y="313"/>
                  </a:lnTo>
                  <a:lnTo>
                    <a:pt x="5733" y="320"/>
                  </a:lnTo>
                  <a:lnTo>
                    <a:pt x="5752" y="327"/>
                  </a:lnTo>
                  <a:lnTo>
                    <a:pt x="5770" y="337"/>
                  </a:lnTo>
                  <a:lnTo>
                    <a:pt x="5788" y="346"/>
                  </a:lnTo>
                  <a:lnTo>
                    <a:pt x="5807" y="357"/>
                  </a:lnTo>
                  <a:lnTo>
                    <a:pt x="5823" y="368"/>
                  </a:lnTo>
                  <a:lnTo>
                    <a:pt x="5839" y="380"/>
                  </a:lnTo>
                  <a:lnTo>
                    <a:pt x="5855" y="392"/>
                  </a:lnTo>
                  <a:lnTo>
                    <a:pt x="5870" y="407"/>
                  </a:lnTo>
                  <a:lnTo>
                    <a:pt x="5884" y="421"/>
                  </a:lnTo>
                  <a:lnTo>
                    <a:pt x="5897" y="435"/>
                  </a:lnTo>
                  <a:lnTo>
                    <a:pt x="5910" y="451"/>
                  </a:lnTo>
                  <a:lnTo>
                    <a:pt x="5921" y="468"/>
                  </a:lnTo>
                  <a:lnTo>
                    <a:pt x="5933" y="485"/>
                  </a:lnTo>
                  <a:lnTo>
                    <a:pt x="5943" y="502"/>
                  </a:lnTo>
                  <a:lnTo>
                    <a:pt x="5953" y="522"/>
                  </a:lnTo>
                  <a:lnTo>
                    <a:pt x="5961" y="541"/>
                  </a:lnTo>
                  <a:lnTo>
                    <a:pt x="5969" y="560"/>
                  </a:lnTo>
                  <a:lnTo>
                    <a:pt x="5977" y="582"/>
                  </a:lnTo>
                  <a:lnTo>
                    <a:pt x="5983" y="603"/>
                  </a:lnTo>
                  <a:lnTo>
                    <a:pt x="5989" y="624"/>
                  </a:lnTo>
                  <a:lnTo>
                    <a:pt x="5995" y="647"/>
                  </a:lnTo>
                  <a:lnTo>
                    <a:pt x="5998" y="668"/>
                  </a:lnTo>
                  <a:lnTo>
                    <a:pt x="6001" y="688"/>
                  </a:lnTo>
                  <a:lnTo>
                    <a:pt x="6003" y="710"/>
                  </a:lnTo>
                  <a:lnTo>
                    <a:pt x="6003" y="731"/>
                  </a:lnTo>
                  <a:lnTo>
                    <a:pt x="6003" y="751"/>
                  </a:lnTo>
                  <a:lnTo>
                    <a:pt x="6002" y="772"/>
                  </a:lnTo>
                  <a:lnTo>
                    <a:pt x="5999" y="792"/>
                  </a:lnTo>
                  <a:lnTo>
                    <a:pt x="5996" y="811"/>
                  </a:lnTo>
                  <a:lnTo>
                    <a:pt x="5992" y="832"/>
                  </a:lnTo>
                  <a:lnTo>
                    <a:pt x="5985" y="851"/>
                  </a:lnTo>
                  <a:lnTo>
                    <a:pt x="5979" y="870"/>
                  </a:lnTo>
                  <a:lnTo>
                    <a:pt x="5972" y="890"/>
                  </a:lnTo>
                  <a:lnTo>
                    <a:pt x="5963" y="908"/>
                  </a:lnTo>
                  <a:lnTo>
                    <a:pt x="5954" y="926"/>
                  </a:lnTo>
                  <a:lnTo>
                    <a:pt x="5944" y="945"/>
                  </a:lnTo>
                  <a:lnTo>
                    <a:pt x="5933" y="962"/>
                  </a:lnTo>
                  <a:lnTo>
                    <a:pt x="5920" y="979"/>
                  </a:lnTo>
                  <a:lnTo>
                    <a:pt x="5908" y="995"/>
                  </a:lnTo>
                  <a:lnTo>
                    <a:pt x="5895" y="1010"/>
                  </a:lnTo>
                  <a:lnTo>
                    <a:pt x="5881" y="1024"/>
                  </a:lnTo>
                  <a:lnTo>
                    <a:pt x="5865" y="1037"/>
                  </a:lnTo>
                  <a:lnTo>
                    <a:pt x="5850" y="1050"/>
                  </a:lnTo>
                  <a:lnTo>
                    <a:pt x="5834" y="1063"/>
                  </a:lnTo>
                  <a:lnTo>
                    <a:pt x="5818" y="1074"/>
                  </a:lnTo>
                  <a:lnTo>
                    <a:pt x="5799" y="1084"/>
                  </a:lnTo>
                  <a:lnTo>
                    <a:pt x="5782" y="1093"/>
                  </a:lnTo>
                  <a:lnTo>
                    <a:pt x="5763" y="1102"/>
                  </a:lnTo>
                  <a:lnTo>
                    <a:pt x="5742" y="1110"/>
                  </a:lnTo>
                  <a:lnTo>
                    <a:pt x="5722" y="1118"/>
                  </a:lnTo>
                  <a:lnTo>
                    <a:pt x="5701" y="1125"/>
                  </a:lnTo>
                  <a:lnTo>
                    <a:pt x="5674" y="1131"/>
                  </a:lnTo>
                  <a:lnTo>
                    <a:pt x="5648" y="1137"/>
                  </a:lnTo>
                  <a:lnTo>
                    <a:pt x="5620" y="1140"/>
                  </a:lnTo>
                  <a:lnTo>
                    <a:pt x="5594" y="1142"/>
                  </a:lnTo>
                  <a:lnTo>
                    <a:pt x="5567" y="1143"/>
                  </a:lnTo>
                  <a:lnTo>
                    <a:pt x="5539" y="1142"/>
                  </a:lnTo>
                  <a:lnTo>
                    <a:pt x="5512" y="1139"/>
                  </a:lnTo>
                  <a:lnTo>
                    <a:pt x="5484" y="1135"/>
                  </a:lnTo>
                  <a:lnTo>
                    <a:pt x="5470" y="1132"/>
                  </a:lnTo>
                  <a:lnTo>
                    <a:pt x="5457" y="1129"/>
                  </a:lnTo>
                  <a:lnTo>
                    <a:pt x="5444" y="1125"/>
                  </a:lnTo>
                  <a:lnTo>
                    <a:pt x="5431" y="1121"/>
                  </a:lnTo>
                  <a:lnTo>
                    <a:pt x="5418" y="1117"/>
                  </a:lnTo>
                  <a:lnTo>
                    <a:pt x="5406" y="1111"/>
                  </a:lnTo>
                  <a:lnTo>
                    <a:pt x="5394" y="1105"/>
                  </a:lnTo>
                  <a:lnTo>
                    <a:pt x="5382" y="1099"/>
                  </a:lnTo>
                  <a:lnTo>
                    <a:pt x="5370" y="1093"/>
                  </a:lnTo>
                  <a:lnTo>
                    <a:pt x="5359" y="1086"/>
                  </a:lnTo>
                  <a:lnTo>
                    <a:pt x="5348" y="1079"/>
                  </a:lnTo>
                  <a:lnTo>
                    <a:pt x="5337" y="1071"/>
                  </a:lnTo>
                  <a:lnTo>
                    <a:pt x="5327" y="1063"/>
                  </a:lnTo>
                  <a:lnTo>
                    <a:pt x="5317" y="1055"/>
                  </a:lnTo>
                  <a:lnTo>
                    <a:pt x="5306" y="1045"/>
                  </a:lnTo>
                  <a:lnTo>
                    <a:pt x="5296" y="1035"/>
                  </a:lnTo>
                  <a:lnTo>
                    <a:pt x="5278" y="1015"/>
                  </a:lnTo>
                  <a:lnTo>
                    <a:pt x="5261" y="993"/>
                  </a:lnTo>
                  <a:lnTo>
                    <a:pt x="5244" y="969"/>
                  </a:lnTo>
                  <a:lnTo>
                    <a:pt x="5229" y="944"/>
                  </a:lnTo>
                  <a:lnTo>
                    <a:pt x="5215" y="916"/>
                  </a:lnTo>
                  <a:lnTo>
                    <a:pt x="5203" y="887"/>
                  </a:lnTo>
                  <a:lnTo>
                    <a:pt x="5191" y="856"/>
                  </a:lnTo>
                  <a:lnTo>
                    <a:pt x="5181" y="824"/>
                  </a:lnTo>
                  <a:close/>
                  <a:moveTo>
                    <a:pt x="5395" y="774"/>
                  </a:moveTo>
                  <a:lnTo>
                    <a:pt x="5403" y="801"/>
                  </a:lnTo>
                  <a:lnTo>
                    <a:pt x="5413" y="828"/>
                  </a:lnTo>
                  <a:lnTo>
                    <a:pt x="5419" y="839"/>
                  </a:lnTo>
                  <a:lnTo>
                    <a:pt x="5425" y="851"/>
                  </a:lnTo>
                  <a:lnTo>
                    <a:pt x="5431" y="861"/>
                  </a:lnTo>
                  <a:lnTo>
                    <a:pt x="5437" y="871"/>
                  </a:lnTo>
                  <a:lnTo>
                    <a:pt x="5445" y="882"/>
                  </a:lnTo>
                  <a:lnTo>
                    <a:pt x="5451" y="891"/>
                  </a:lnTo>
                  <a:lnTo>
                    <a:pt x="5459" y="900"/>
                  </a:lnTo>
                  <a:lnTo>
                    <a:pt x="5466" y="908"/>
                  </a:lnTo>
                  <a:lnTo>
                    <a:pt x="5474" y="915"/>
                  </a:lnTo>
                  <a:lnTo>
                    <a:pt x="5482" y="922"/>
                  </a:lnTo>
                  <a:lnTo>
                    <a:pt x="5491" y="928"/>
                  </a:lnTo>
                  <a:lnTo>
                    <a:pt x="5501" y="935"/>
                  </a:lnTo>
                  <a:lnTo>
                    <a:pt x="5509" y="941"/>
                  </a:lnTo>
                  <a:lnTo>
                    <a:pt x="5518" y="946"/>
                  </a:lnTo>
                  <a:lnTo>
                    <a:pt x="5527" y="950"/>
                  </a:lnTo>
                  <a:lnTo>
                    <a:pt x="5536" y="954"/>
                  </a:lnTo>
                  <a:lnTo>
                    <a:pt x="5546" y="957"/>
                  </a:lnTo>
                  <a:lnTo>
                    <a:pt x="5555" y="959"/>
                  </a:lnTo>
                  <a:lnTo>
                    <a:pt x="5565" y="962"/>
                  </a:lnTo>
                  <a:lnTo>
                    <a:pt x="5575" y="963"/>
                  </a:lnTo>
                  <a:lnTo>
                    <a:pt x="5584" y="964"/>
                  </a:lnTo>
                  <a:lnTo>
                    <a:pt x="5593" y="965"/>
                  </a:lnTo>
                  <a:lnTo>
                    <a:pt x="5603" y="965"/>
                  </a:lnTo>
                  <a:lnTo>
                    <a:pt x="5613" y="965"/>
                  </a:lnTo>
                  <a:lnTo>
                    <a:pt x="5622" y="964"/>
                  </a:lnTo>
                  <a:lnTo>
                    <a:pt x="5633" y="962"/>
                  </a:lnTo>
                  <a:lnTo>
                    <a:pt x="5643" y="960"/>
                  </a:lnTo>
                  <a:lnTo>
                    <a:pt x="5653" y="958"/>
                  </a:lnTo>
                  <a:lnTo>
                    <a:pt x="5662" y="955"/>
                  </a:lnTo>
                  <a:lnTo>
                    <a:pt x="5672" y="951"/>
                  </a:lnTo>
                  <a:lnTo>
                    <a:pt x="5681" y="947"/>
                  </a:lnTo>
                  <a:lnTo>
                    <a:pt x="5690" y="943"/>
                  </a:lnTo>
                  <a:lnTo>
                    <a:pt x="5699" y="938"/>
                  </a:lnTo>
                  <a:lnTo>
                    <a:pt x="5707" y="933"/>
                  </a:lnTo>
                  <a:lnTo>
                    <a:pt x="5714" y="927"/>
                  </a:lnTo>
                  <a:lnTo>
                    <a:pt x="5722" y="921"/>
                  </a:lnTo>
                  <a:lnTo>
                    <a:pt x="5729" y="914"/>
                  </a:lnTo>
                  <a:lnTo>
                    <a:pt x="5736" y="908"/>
                  </a:lnTo>
                  <a:lnTo>
                    <a:pt x="5742" y="900"/>
                  </a:lnTo>
                  <a:lnTo>
                    <a:pt x="5749" y="893"/>
                  </a:lnTo>
                  <a:lnTo>
                    <a:pt x="5755" y="885"/>
                  </a:lnTo>
                  <a:lnTo>
                    <a:pt x="5760" y="876"/>
                  </a:lnTo>
                  <a:lnTo>
                    <a:pt x="5765" y="867"/>
                  </a:lnTo>
                  <a:lnTo>
                    <a:pt x="5770" y="857"/>
                  </a:lnTo>
                  <a:lnTo>
                    <a:pt x="5774" y="848"/>
                  </a:lnTo>
                  <a:lnTo>
                    <a:pt x="5778" y="838"/>
                  </a:lnTo>
                  <a:lnTo>
                    <a:pt x="5781" y="828"/>
                  </a:lnTo>
                  <a:lnTo>
                    <a:pt x="5783" y="817"/>
                  </a:lnTo>
                  <a:lnTo>
                    <a:pt x="5786" y="805"/>
                  </a:lnTo>
                  <a:lnTo>
                    <a:pt x="5787" y="794"/>
                  </a:lnTo>
                  <a:lnTo>
                    <a:pt x="5788" y="783"/>
                  </a:lnTo>
                  <a:lnTo>
                    <a:pt x="5789" y="771"/>
                  </a:lnTo>
                  <a:lnTo>
                    <a:pt x="5789" y="759"/>
                  </a:lnTo>
                  <a:lnTo>
                    <a:pt x="5788" y="745"/>
                  </a:lnTo>
                  <a:lnTo>
                    <a:pt x="5787" y="733"/>
                  </a:lnTo>
                  <a:lnTo>
                    <a:pt x="5785" y="720"/>
                  </a:lnTo>
                  <a:lnTo>
                    <a:pt x="5780" y="692"/>
                  </a:lnTo>
                  <a:lnTo>
                    <a:pt x="5773" y="664"/>
                  </a:lnTo>
                  <a:lnTo>
                    <a:pt x="5764" y="637"/>
                  </a:lnTo>
                  <a:lnTo>
                    <a:pt x="5755" y="611"/>
                  </a:lnTo>
                  <a:lnTo>
                    <a:pt x="5749" y="599"/>
                  </a:lnTo>
                  <a:lnTo>
                    <a:pt x="5742" y="588"/>
                  </a:lnTo>
                  <a:lnTo>
                    <a:pt x="5737" y="578"/>
                  </a:lnTo>
                  <a:lnTo>
                    <a:pt x="5730" y="567"/>
                  </a:lnTo>
                  <a:lnTo>
                    <a:pt x="5724" y="557"/>
                  </a:lnTo>
                  <a:lnTo>
                    <a:pt x="5717" y="548"/>
                  </a:lnTo>
                  <a:lnTo>
                    <a:pt x="5709" y="539"/>
                  </a:lnTo>
                  <a:lnTo>
                    <a:pt x="5702" y="531"/>
                  </a:lnTo>
                  <a:lnTo>
                    <a:pt x="5694" y="524"/>
                  </a:lnTo>
                  <a:lnTo>
                    <a:pt x="5686" y="517"/>
                  </a:lnTo>
                  <a:lnTo>
                    <a:pt x="5677" y="510"/>
                  </a:lnTo>
                  <a:lnTo>
                    <a:pt x="5668" y="504"/>
                  </a:lnTo>
                  <a:lnTo>
                    <a:pt x="5650" y="494"/>
                  </a:lnTo>
                  <a:lnTo>
                    <a:pt x="5632" y="486"/>
                  </a:lnTo>
                  <a:lnTo>
                    <a:pt x="5622" y="482"/>
                  </a:lnTo>
                  <a:lnTo>
                    <a:pt x="5613" y="480"/>
                  </a:lnTo>
                  <a:lnTo>
                    <a:pt x="5604" y="477"/>
                  </a:lnTo>
                  <a:lnTo>
                    <a:pt x="5594" y="476"/>
                  </a:lnTo>
                  <a:lnTo>
                    <a:pt x="5585" y="475"/>
                  </a:lnTo>
                  <a:lnTo>
                    <a:pt x="5575" y="474"/>
                  </a:lnTo>
                  <a:lnTo>
                    <a:pt x="5566" y="474"/>
                  </a:lnTo>
                  <a:lnTo>
                    <a:pt x="5555" y="474"/>
                  </a:lnTo>
                  <a:lnTo>
                    <a:pt x="5536" y="477"/>
                  </a:lnTo>
                  <a:lnTo>
                    <a:pt x="5516" y="481"/>
                  </a:lnTo>
                  <a:lnTo>
                    <a:pt x="5496" y="488"/>
                  </a:lnTo>
                  <a:lnTo>
                    <a:pt x="5479" y="496"/>
                  </a:lnTo>
                  <a:lnTo>
                    <a:pt x="5470" y="501"/>
                  </a:lnTo>
                  <a:lnTo>
                    <a:pt x="5462" y="506"/>
                  </a:lnTo>
                  <a:lnTo>
                    <a:pt x="5454" y="511"/>
                  </a:lnTo>
                  <a:lnTo>
                    <a:pt x="5447" y="518"/>
                  </a:lnTo>
                  <a:lnTo>
                    <a:pt x="5440" y="525"/>
                  </a:lnTo>
                  <a:lnTo>
                    <a:pt x="5432" y="532"/>
                  </a:lnTo>
                  <a:lnTo>
                    <a:pt x="5426" y="539"/>
                  </a:lnTo>
                  <a:lnTo>
                    <a:pt x="5420" y="546"/>
                  </a:lnTo>
                  <a:lnTo>
                    <a:pt x="5409" y="563"/>
                  </a:lnTo>
                  <a:lnTo>
                    <a:pt x="5399" y="582"/>
                  </a:lnTo>
                  <a:lnTo>
                    <a:pt x="5394" y="591"/>
                  </a:lnTo>
                  <a:lnTo>
                    <a:pt x="5391" y="601"/>
                  </a:lnTo>
                  <a:lnTo>
                    <a:pt x="5387" y="612"/>
                  </a:lnTo>
                  <a:lnTo>
                    <a:pt x="5385" y="622"/>
                  </a:lnTo>
                  <a:lnTo>
                    <a:pt x="5383" y="634"/>
                  </a:lnTo>
                  <a:lnTo>
                    <a:pt x="5381" y="645"/>
                  </a:lnTo>
                  <a:lnTo>
                    <a:pt x="5380" y="656"/>
                  </a:lnTo>
                  <a:lnTo>
                    <a:pt x="5380" y="668"/>
                  </a:lnTo>
                  <a:lnTo>
                    <a:pt x="5380" y="680"/>
                  </a:lnTo>
                  <a:lnTo>
                    <a:pt x="5380" y="692"/>
                  </a:lnTo>
                  <a:lnTo>
                    <a:pt x="5381" y="706"/>
                  </a:lnTo>
                  <a:lnTo>
                    <a:pt x="5383" y="719"/>
                  </a:lnTo>
                  <a:lnTo>
                    <a:pt x="5388" y="745"/>
                  </a:lnTo>
                  <a:lnTo>
                    <a:pt x="5395" y="774"/>
                  </a:lnTo>
                  <a:close/>
                  <a:moveTo>
                    <a:pt x="6862" y="314"/>
                  </a:moveTo>
                  <a:lnTo>
                    <a:pt x="6658" y="381"/>
                  </a:lnTo>
                  <a:lnTo>
                    <a:pt x="6653" y="366"/>
                  </a:lnTo>
                  <a:lnTo>
                    <a:pt x="6647" y="353"/>
                  </a:lnTo>
                  <a:lnTo>
                    <a:pt x="6641" y="341"/>
                  </a:lnTo>
                  <a:lnTo>
                    <a:pt x="6634" y="328"/>
                  </a:lnTo>
                  <a:lnTo>
                    <a:pt x="6626" y="318"/>
                  </a:lnTo>
                  <a:lnTo>
                    <a:pt x="6617" y="309"/>
                  </a:lnTo>
                  <a:lnTo>
                    <a:pt x="6608" y="301"/>
                  </a:lnTo>
                  <a:lnTo>
                    <a:pt x="6597" y="294"/>
                  </a:lnTo>
                  <a:lnTo>
                    <a:pt x="6587" y="288"/>
                  </a:lnTo>
                  <a:lnTo>
                    <a:pt x="6576" y="283"/>
                  </a:lnTo>
                  <a:lnTo>
                    <a:pt x="6564" y="279"/>
                  </a:lnTo>
                  <a:lnTo>
                    <a:pt x="6552" y="277"/>
                  </a:lnTo>
                  <a:lnTo>
                    <a:pt x="6538" y="275"/>
                  </a:lnTo>
                  <a:lnTo>
                    <a:pt x="6525" y="273"/>
                  </a:lnTo>
                  <a:lnTo>
                    <a:pt x="6511" y="275"/>
                  </a:lnTo>
                  <a:lnTo>
                    <a:pt x="6497" y="276"/>
                  </a:lnTo>
                  <a:lnTo>
                    <a:pt x="6477" y="280"/>
                  </a:lnTo>
                  <a:lnTo>
                    <a:pt x="6459" y="285"/>
                  </a:lnTo>
                  <a:lnTo>
                    <a:pt x="6443" y="291"/>
                  </a:lnTo>
                  <a:lnTo>
                    <a:pt x="6428" y="300"/>
                  </a:lnTo>
                  <a:lnTo>
                    <a:pt x="6413" y="309"/>
                  </a:lnTo>
                  <a:lnTo>
                    <a:pt x="6400" y="320"/>
                  </a:lnTo>
                  <a:lnTo>
                    <a:pt x="6389" y="333"/>
                  </a:lnTo>
                  <a:lnTo>
                    <a:pt x="6379" y="348"/>
                  </a:lnTo>
                  <a:lnTo>
                    <a:pt x="6374" y="356"/>
                  </a:lnTo>
                  <a:lnTo>
                    <a:pt x="6370" y="364"/>
                  </a:lnTo>
                  <a:lnTo>
                    <a:pt x="6366" y="373"/>
                  </a:lnTo>
                  <a:lnTo>
                    <a:pt x="6363" y="382"/>
                  </a:lnTo>
                  <a:lnTo>
                    <a:pt x="6360" y="392"/>
                  </a:lnTo>
                  <a:lnTo>
                    <a:pt x="6356" y="404"/>
                  </a:lnTo>
                  <a:lnTo>
                    <a:pt x="6354" y="415"/>
                  </a:lnTo>
                  <a:lnTo>
                    <a:pt x="6353" y="426"/>
                  </a:lnTo>
                  <a:lnTo>
                    <a:pt x="6351" y="450"/>
                  </a:lnTo>
                  <a:lnTo>
                    <a:pt x="6351" y="477"/>
                  </a:lnTo>
                  <a:lnTo>
                    <a:pt x="6353" y="506"/>
                  </a:lnTo>
                  <a:lnTo>
                    <a:pt x="6357" y="537"/>
                  </a:lnTo>
                  <a:lnTo>
                    <a:pt x="6363" y="571"/>
                  </a:lnTo>
                  <a:lnTo>
                    <a:pt x="6370" y="603"/>
                  </a:lnTo>
                  <a:lnTo>
                    <a:pt x="6377" y="631"/>
                  </a:lnTo>
                  <a:lnTo>
                    <a:pt x="6386" y="657"/>
                  </a:lnTo>
                  <a:lnTo>
                    <a:pt x="6391" y="668"/>
                  </a:lnTo>
                  <a:lnTo>
                    <a:pt x="6396" y="679"/>
                  </a:lnTo>
                  <a:lnTo>
                    <a:pt x="6401" y="689"/>
                  </a:lnTo>
                  <a:lnTo>
                    <a:pt x="6407" y="700"/>
                  </a:lnTo>
                  <a:lnTo>
                    <a:pt x="6413" y="709"/>
                  </a:lnTo>
                  <a:lnTo>
                    <a:pt x="6419" y="717"/>
                  </a:lnTo>
                  <a:lnTo>
                    <a:pt x="6426" y="724"/>
                  </a:lnTo>
                  <a:lnTo>
                    <a:pt x="6433" y="731"/>
                  </a:lnTo>
                  <a:lnTo>
                    <a:pt x="6440" y="737"/>
                  </a:lnTo>
                  <a:lnTo>
                    <a:pt x="6447" y="743"/>
                  </a:lnTo>
                  <a:lnTo>
                    <a:pt x="6455" y="748"/>
                  </a:lnTo>
                  <a:lnTo>
                    <a:pt x="6462" y="754"/>
                  </a:lnTo>
                  <a:lnTo>
                    <a:pt x="6470" y="758"/>
                  </a:lnTo>
                  <a:lnTo>
                    <a:pt x="6478" y="762"/>
                  </a:lnTo>
                  <a:lnTo>
                    <a:pt x="6487" y="765"/>
                  </a:lnTo>
                  <a:lnTo>
                    <a:pt x="6495" y="767"/>
                  </a:lnTo>
                  <a:lnTo>
                    <a:pt x="6504" y="770"/>
                  </a:lnTo>
                  <a:lnTo>
                    <a:pt x="6512" y="772"/>
                  </a:lnTo>
                  <a:lnTo>
                    <a:pt x="6521" y="773"/>
                  </a:lnTo>
                  <a:lnTo>
                    <a:pt x="6530" y="774"/>
                  </a:lnTo>
                  <a:lnTo>
                    <a:pt x="6550" y="774"/>
                  </a:lnTo>
                  <a:lnTo>
                    <a:pt x="6569" y="772"/>
                  </a:lnTo>
                  <a:lnTo>
                    <a:pt x="6584" y="769"/>
                  </a:lnTo>
                  <a:lnTo>
                    <a:pt x="6597" y="766"/>
                  </a:lnTo>
                  <a:lnTo>
                    <a:pt x="6611" y="761"/>
                  </a:lnTo>
                  <a:lnTo>
                    <a:pt x="6623" y="756"/>
                  </a:lnTo>
                  <a:lnTo>
                    <a:pt x="6634" y="749"/>
                  </a:lnTo>
                  <a:lnTo>
                    <a:pt x="6644" y="741"/>
                  </a:lnTo>
                  <a:lnTo>
                    <a:pt x="6654" y="733"/>
                  </a:lnTo>
                  <a:lnTo>
                    <a:pt x="6662" y="724"/>
                  </a:lnTo>
                  <a:lnTo>
                    <a:pt x="6671" y="713"/>
                  </a:lnTo>
                  <a:lnTo>
                    <a:pt x="6678" y="701"/>
                  </a:lnTo>
                  <a:lnTo>
                    <a:pt x="6684" y="687"/>
                  </a:lnTo>
                  <a:lnTo>
                    <a:pt x="6689" y="672"/>
                  </a:lnTo>
                  <a:lnTo>
                    <a:pt x="6693" y="656"/>
                  </a:lnTo>
                  <a:lnTo>
                    <a:pt x="6697" y="639"/>
                  </a:lnTo>
                  <a:lnTo>
                    <a:pt x="6699" y="619"/>
                  </a:lnTo>
                  <a:lnTo>
                    <a:pt x="6700" y="599"/>
                  </a:lnTo>
                  <a:lnTo>
                    <a:pt x="6914" y="604"/>
                  </a:lnTo>
                  <a:lnTo>
                    <a:pt x="6912" y="622"/>
                  </a:lnTo>
                  <a:lnTo>
                    <a:pt x="6908" y="641"/>
                  </a:lnTo>
                  <a:lnTo>
                    <a:pt x="6906" y="658"/>
                  </a:lnTo>
                  <a:lnTo>
                    <a:pt x="6902" y="674"/>
                  </a:lnTo>
                  <a:lnTo>
                    <a:pt x="6898" y="690"/>
                  </a:lnTo>
                  <a:lnTo>
                    <a:pt x="6894" y="707"/>
                  </a:lnTo>
                  <a:lnTo>
                    <a:pt x="6889" y="722"/>
                  </a:lnTo>
                  <a:lnTo>
                    <a:pt x="6883" y="736"/>
                  </a:lnTo>
                  <a:lnTo>
                    <a:pt x="6877" y="751"/>
                  </a:lnTo>
                  <a:lnTo>
                    <a:pt x="6871" y="765"/>
                  </a:lnTo>
                  <a:lnTo>
                    <a:pt x="6864" y="778"/>
                  </a:lnTo>
                  <a:lnTo>
                    <a:pt x="6856" y="791"/>
                  </a:lnTo>
                  <a:lnTo>
                    <a:pt x="6847" y="803"/>
                  </a:lnTo>
                  <a:lnTo>
                    <a:pt x="6838" y="816"/>
                  </a:lnTo>
                  <a:lnTo>
                    <a:pt x="6829" y="827"/>
                  </a:lnTo>
                  <a:lnTo>
                    <a:pt x="6819" y="838"/>
                  </a:lnTo>
                  <a:lnTo>
                    <a:pt x="6809" y="848"/>
                  </a:lnTo>
                  <a:lnTo>
                    <a:pt x="6798" y="858"/>
                  </a:lnTo>
                  <a:lnTo>
                    <a:pt x="6786" y="867"/>
                  </a:lnTo>
                  <a:lnTo>
                    <a:pt x="6774" y="877"/>
                  </a:lnTo>
                  <a:lnTo>
                    <a:pt x="6761" y="886"/>
                  </a:lnTo>
                  <a:lnTo>
                    <a:pt x="6748" y="893"/>
                  </a:lnTo>
                  <a:lnTo>
                    <a:pt x="6734" y="901"/>
                  </a:lnTo>
                  <a:lnTo>
                    <a:pt x="6719" y="908"/>
                  </a:lnTo>
                  <a:lnTo>
                    <a:pt x="6705" y="914"/>
                  </a:lnTo>
                  <a:lnTo>
                    <a:pt x="6689" y="920"/>
                  </a:lnTo>
                  <a:lnTo>
                    <a:pt x="6673" y="925"/>
                  </a:lnTo>
                  <a:lnTo>
                    <a:pt x="6656" y="930"/>
                  </a:lnTo>
                  <a:lnTo>
                    <a:pt x="6639" y="935"/>
                  </a:lnTo>
                  <a:lnTo>
                    <a:pt x="6621" y="939"/>
                  </a:lnTo>
                  <a:lnTo>
                    <a:pt x="6602" y="943"/>
                  </a:lnTo>
                  <a:lnTo>
                    <a:pt x="6584" y="946"/>
                  </a:lnTo>
                  <a:lnTo>
                    <a:pt x="6562" y="948"/>
                  </a:lnTo>
                  <a:lnTo>
                    <a:pt x="6540" y="950"/>
                  </a:lnTo>
                  <a:lnTo>
                    <a:pt x="6520" y="951"/>
                  </a:lnTo>
                  <a:lnTo>
                    <a:pt x="6500" y="950"/>
                  </a:lnTo>
                  <a:lnTo>
                    <a:pt x="6479" y="949"/>
                  </a:lnTo>
                  <a:lnTo>
                    <a:pt x="6460" y="947"/>
                  </a:lnTo>
                  <a:lnTo>
                    <a:pt x="6441" y="944"/>
                  </a:lnTo>
                  <a:lnTo>
                    <a:pt x="6423" y="940"/>
                  </a:lnTo>
                  <a:lnTo>
                    <a:pt x="6404" y="935"/>
                  </a:lnTo>
                  <a:lnTo>
                    <a:pt x="6386" y="929"/>
                  </a:lnTo>
                  <a:lnTo>
                    <a:pt x="6369" y="922"/>
                  </a:lnTo>
                  <a:lnTo>
                    <a:pt x="6352" y="914"/>
                  </a:lnTo>
                  <a:lnTo>
                    <a:pt x="6336" y="906"/>
                  </a:lnTo>
                  <a:lnTo>
                    <a:pt x="6320" y="896"/>
                  </a:lnTo>
                  <a:lnTo>
                    <a:pt x="6304" y="886"/>
                  </a:lnTo>
                  <a:lnTo>
                    <a:pt x="6289" y="875"/>
                  </a:lnTo>
                  <a:lnTo>
                    <a:pt x="6274" y="861"/>
                  </a:lnTo>
                  <a:lnTo>
                    <a:pt x="6261" y="849"/>
                  </a:lnTo>
                  <a:lnTo>
                    <a:pt x="6248" y="835"/>
                  </a:lnTo>
                  <a:lnTo>
                    <a:pt x="6234" y="820"/>
                  </a:lnTo>
                  <a:lnTo>
                    <a:pt x="6223" y="804"/>
                  </a:lnTo>
                  <a:lnTo>
                    <a:pt x="6212" y="788"/>
                  </a:lnTo>
                  <a:lnTo>
                    <a:pt x="6202" y="771"/>
                  </a:lnTo>
                  <a:lnTo>
                    <a:pt x="6192" y="754"/>
                  </a:lnTo>
                  <a:lnTo>
                    <a:pt x="6184" y="735"/>
                  </a:lnTo>
                  <a:lnTo>
                    <a:pt x="6176" y="715"/>
                  </a:lnTo>
                  <a:lnTo>
                    <a:pt x="6167" y="696"/>
                  </a:lnTo>
                  <a:lnTo>
                    <a:pt x="6161" y="674"/>
                  </a:lnTo>
                  <a:lnTo>
                    <a:pt x="6155" y="653"/>
                  </a:lnTo>
                  <a:lnTo>
                    <a:pt x="6150" y="629"/>
                  </a:lnTo>
                  <a:lnTo>
                    <a:pt x="6145" y="607"/>
                  </a:lnTo>
                  <a:lnTo>
                    <a:pt x="6142" y="583"/>
                  </a:lnTo>
                  <a:lnTo>
                    <a:pt x="6139" y="558"/>
                  </a:lnTo>
                  <a:lnTo>
                    <a:pt x="6137" y="534"/>
                  </a:lnTo>
                  <a:lnTo>
                    <a:pt x="6136" y="511"/>
                  </a:lnTo>
                  <a:lnTo>
                    <a:pt x="6135" y="488"/>
                  </a:lnTo>
                  <a:lnTo>
                    <a:pt x="6136" y="466"/>
                  </a:lnTo>
                  <a:lnTo>
                    <a:pt x="6137" y="444"/>
                  </a:lnTo>
                  <a:lnTo>
                    <a:pt x="6140" y="424"/>
                  </a:lnTo>
                  <a:lnTo>
                    <a:pt x="6143" y="403"/>
                  </a:lnTo>
                  <a:lnTo>
                    <a:pt x="6147" y="383"/>
                  </a:lnTo>
                  <a:lnTo>
                    <a:pt x="6152" y="364"/>
                  </a:lnTo>
                  <a:lnTo>
                    <a:pt x="6159" y="346"/>
                  </a:lnTo>
                  <a:lnTo>
                    <a:pt x="6165" y="327"/>
                  </a:lnTo>
                  <a:lnTo>
                    <a:pt x="6173" y="309"/>
                  </a:lnTo>
                  <a:lnTo>
                    <a:pt x="6183" y="293"/>
                  </a:lnTo>
                  <a:lnTo>
                    <a:pt x="6192" y="276"/>
                  </a:lnTo>
                  <a:lnTo>
                    <a:pt x="6203" y="260"/>
                  </a:lnTo>
                  <a:lnTo>
                    <a:pt x="6214" y="245"/>
                  </a:lnTo>
                  <a:lnTo>
                    <a:pt x="6226" y="231"/>
                  </a:lnTo>
                  <a:lnTo>
                    <a:pt x="6240" y="217"/>
                  </a:lnTo>
                  <a:lnTo>
                    <a:pt x="6253" y="203"/>
                  </a:lnTo>
                  <a:lnTo>
                    <a:pt x="6267" y="192"/>
                  </a:lnTo>
                  <a:lnTo>
                    <a:pt x="6282" y="180"/>
                  </a:lnTo>
                  <a:lnTo>
                    <a:pt x="6298" y="170"/>
                  </a:lnTo>
                  <a:lnTo>
                    <a:pt x="6315" y="160"/>
                  </a:lnTo>
                  <a:lnTo>
                    <a:pt x="6331" y="151"/>
                  </a:lnTo>
                  <a:lnTo>
                    <a:pt x="6349" y="142"/>
                  </a:lnTo>
                  <a:lnTo>
                    <a:pt x="6368" y="135"/>
                  </a:lnTo>
                  <a:lnTo>
                    <a:pt x="6387" y="129"/>
                  </a:lnTo>
                  <a:lnTo>
                    <a:pt x="6406" y="123"/>
                  </a:lnTo>
                  <a:lnTo>
                    <a:pt x="6427" y="118"/>
                  </a:lnTo>
                  <a:lnTo>
                    <a:pt x="6448" y="114"/>
                  </a:lnTo>
                  <a:lnTo>
                    <a:pt x="6470" y="110"/>
                  </a:lnTo>
                  <a:lnTo>
                    <a:pt x="6489" y="108"/>
                  </a:lnTo>
                  <a:lnTo>
                    <a:pt x="6506" y="106"/>
                  </a:lnTo>
                  <a:lnTo>
                    <a:pt x="6523" y="105"/>
                  </a:lnTo>
                  <a:lnTo>
                    <a:pt x="6539" y="104"/>
                  </a:lnTo>
                  <a:lnTo>
                    <a:pt x="6557" y="104"/>
                  </a:lnTo>
                  <a:lnTo>
                    <a:pt x="6572" y="105"/>
                  </a:lnTo>
                  <a:lnTo>
                    <a:pt x="6588" y="106"/>
                  </a:lnTo>
                  <a:lnTo>
                    <a:pt x="6603" y="108"/>
                  </a:lnTo>
                  <a:lnTo>
                    <a:pt x="6618" y="110"/>
                  </a:lnTo>
                  <a:lnTo>
                    <a:pt x="6633" y="112"/>
                  </a:lnTo>
                  <a:lnTo>
                    <a:pt x="6646" y="116"/>
                  </a:lnTo>
                  <a:lnTo>
                    <a:pt x="6660" y="119"/>
                  </a:lnTo>
                  <a:lnTo>
                    <a:pt x="6674" y="124"/>
                  </a:lnTo>
                  <a:lnTo>
                    <a:pt x="6687" y="129"/>
                  </a:lnTo>
                  <a:lnTo>
                    <a:pt x="6699" y="134"/>
                  </a:lnTo>
                  <a:lnTo>
                    <a:pt x="6711" y="140"/>
                  </a:lnTo>
                  <a:lnTo>
                    <a:pt x="6722" y="146"/>
                  </a:lnTo>
                  <a:lnTo>
                    <a:pt x="6734" y="154"/>
                  </a:lnTo>
                  <a:lnTo>
                    <a:pt x="6745" y="162"/>
                  </a:lnTo>
                  <a:lnTo>
                    <a:pt x="6756" y="170"/>
                  </a:lnTo>
                  <a:lnTo>
                    <a:pt x="6766" y="179"/>
                  </a:lnTo>
                  <a:lnTo>
                    <a:pt x="6776" y="188"/>
                  </a:lnTo>
                  <a:lnTo>
                    <a:pt x="6786" y="198"/>
                  </a:lnTo>
                  <a:lnTo>
                    <a:pt x="6796" y="209"/>
                  </a:lnTo>
                  <a:lnTo>
                    <a:pt x="6805" y="221"/>
                  </a:lnTo>
                  <a:lnTo>
                    <a:pt x="6814" y="232"/>
                  </a:lnTo>
                  <a:lnTo>
                    <a:pt x="6823" y="244"/>
                  </a:lnTo>
                  <a:lnTo>
                    <a:pt x="6831" y="257"/>
                  </a:lnTo>
                  <a:lnTo>
                    <a:pt x="6839" y="270"/>
                  </a:lnTo>
                  <a:lnTo>
                    <a:pt x="6847" y="285"/>
                  </a:lnTo>
                  <a:lnTo>
                    <a:pt x="6855" y="299"/>
                  </a:lnTo>
                  <a:lnTo>
                    <a:pt x="6862" y="314"/>
                  </a:lnTo>
                  <a:close/>
                  <a:moveTo>
                    <a:pt x="7817" y="326"/>
                  </a:moveTo>
                  <a:lnTo>
                    <a:pt x="7606" y="357"/>
                  </a:lnTo>
                  <a:lnTo>
                    <a:pt x="7603" y="342"/>
                  </a:lnTo>
                  <a:lnTo>
                    <a:pt x="7600" y="327"/>
                  </a:lnTo>
                  <a:lnTo>
                    <a:pt x="7596" y="314"/>
                  </a:lnTo>
                  <a:lnTo>
                    <a:pt x="7591" y="301"/>
                  </a:lnTo>
                  <a:lnTo>
                    <a:pt x="7584" y="290"/>
                  </a:lnTo>
                  <a:lnTo>
                    <a:pt x="7577" y="279"/>
                  </a:lnTo>
                  <a:lnTo>
                    <a:pt x="7569" y="269"/>
                  </a:lnTo>
                  <a:lnTo>
                    <a:pt x="7561" y="260"/>
                  </a:lnTo>
                  <a:lnTo>
                    <a:pt x="7551" y="253"/>
                  </a:lnTo>
                  <a:lnTo>
                    <a:pt x="7541" y="246"/>
                  </a:lnTo>
                  <a:lnTo>
                    <a:pt x="7530" y="240"/>
                  </a:lnTo>
                  <a:lnTo>
                    <a:pt x="7518" y="235"/>
                  </a:lnTo>
                  <a:lnTo>
                    <a:pt x="7506" y="231"/>
                  </a:lnTo>
                  <a:lnTo>
                    <a:pt x="7493" y="229"/>
                  </a:lnTo>
                  <a:lnTo>
                    <a:pt x="7479" y="227"/>
                  </a:lnTo>
                  <a:lnTo>
                    <a:pt x="7465" y="226"/>
                  </a:lnTo>
                  <a:lnTo>
                    <a:pt x="7445" y="226"/>
                  </a:lnTo>
                  <a:lnTo>
                    <a:pt x="7426" y="228"/>
                  </a:lnTo>
                  <a:lnTo>
                    <a:pt x="7409" y="231"/>
                  </a:lnTo>
                  <a:lnTo>
                    <a:pt x="7392" y="237"/>
                  </a:lnTo>
                  <a:lnTo>
                    <a:pt x="7376" y="244"/>
                  </a:lnTo>
                  <a:lnTo>
                    <a:pt x="7362" y="253"/>
                  </a:lnTo>
                  <a:lnTo>
                    <a:pt x="7348" y="263"/>
                  </a:lnTo>
                  <a:lnTo>
                    <a:pt x="7335" y="276"/>
                  </a:lnTo>
                  <a:lnTo>
                    <a:pt x="7329" y="283"/>
                  </a:lnTo>
                  <a:lnTo>
                    <a:pt x="7323" y="291"/>
                  </a:lnTo>
                  <a:lnTo>
                    <a:pt x="7318" y="299"/>
                  </a:lnTo>
                  <a:lnTo>
                    <a:pt x="7313" y="307"/>
                  </a:lnTo>
                  <a:lnTo>
                    <a:pt x="7309" y="316"/>
                  </a:lnTo>
                  <a:lnTo>
                    <a:pt x="7305" y="326"/>
                  </a:lnTo>
                  <a:lnTo>
                    <a:pt x="7301" y="338"/>
                  </a:lnTo>
                  <a:lnTo>
                    <a:pt x="7297" y="348"/>
                  </a:lnTo>
                  <a:lnTo>
                    <a:pt x="7291" y="372"/>
                  </a:lnTo>
                  <a:lnTo>
                    <a:pt x="7287" y="399"/>
                  </a:lnTo>
                  <a:lnTo>
                    <a:pt x="7284" y="427"/>
                  </a:lnTo>
                  <a:lnTo>
                    <a:pt x="7282" y="459"/>
                  </a:lnTo>
                  <a:lnTo>
                    <a:pt x="7281" y="493"/>
                  </a:lnTo>
                  <a:lnTo>
                    <a:pt x="7283" y="525"/>
                  </a:lnTo>
                  <a:lnTo>
                    <a:pt x="7285" y="554"/>
                  </a:lnTo>
                  <a:lnTo>
                    <a:pt x="7290" y="582"/>
                  </a:lnTo>
                  <a:lnTo>
                    <a:pt x="7292" y="594"/>
                  </a:lnTo>
                  <a:lnTo>
                    <a:pt x="7295" y="605"/>
                  </a:lnTo>
                  <a:lnTo>
                    <a:pt x="7299" y="616"/>
                  </a:lnTo>
                  <a:lnTo>
                    <a:pt x="7303" y="627"/>
                  </a:lnTo>
                  <a:lnTo>
                    <a:pt x="7307" y="637"/>
                  </a:lnTo>
                  <a:lnTo>
                    <a:pt x="7312" y="646"/>
                  </a:lnTo>
                  <a:lnTo>
                    <a:pt x="7317" y="655"/>
                  </a:lnTo>
                  <a:lnTo>
                    <a:pt x="7322" y="663"/>
                  </a:lnTo>
                  <a:lnTo>
                    <a:pt x="7328" y="670"/>
                  </a:lnTo>
                  <a:lnTo>
                    <a:pt x="7334" y="677"/>
                  </a:lnTo>
                  <a:lnTo>
                    <a:pt x="7341" y="683"/>
                  </a:lnTo>
                  <a:lnTo>
                    <a:pt x="7348" y="689"/>
                  </a:lnTo>
                  <a:lnTo>
                    <a:pt x="7355" y="695"/>
                  </a:lnTo>
                  <a:lnTo>
                    <a:pt x="7362" y="700"/>
                  </a:lnTo>
                  <a:lnTo>
                    <a:pt x="7370" y="705"/>
                  </a:lnTo>
                  <a:lnTo>
                    <a:pt x="7377" y="709"/>
                  </a:lnTo>
                  <a:lnTo>
                    <a:pt x="7385" y="713"/>
                  </a:lnTo>
                  <a:lnTo>
                    <a:pt x="7393" y="716"/>
                  </a:lnTo>
                  <a:lnTo>
                    <a:pt x="7403" y="719"/>
                  </a:lnTo>
                  <a:lnTo>
                    <a:pt x="7412" y="721"/>
                  </a:lnTo>
                  <a:lnTo>
                    <a:pt x="7430" y="725"/>
                  </a:lnTo>
                  <a:lnTo>
                    <a:pt x="7449" y="726"/>
                  </a:lnTo>
                  <a:lnTo>
                    <a:pt x="7465" y="726"/>
                  </a:lnTo>
                  <a:lnTo>
                    <a:pt x="7479" y="725"/>
                  </a:lnTo>
                  <a:lnTo>
                    <a:pt x="7492" y="723"/>
                  </a:lnTo>
                  <a:lnTo>
                    <a:pt x="7505" y="720"/>
                  </a:lnTo>
                  <a:lnTo>
                    <a:pt x="7517" y="715"/>
                  </a:lnTo>
                  <a:lnTo>
                    <a:pt x="7530" y="710"/>
                  </a:lnTo>
                  <a:lnTo>
                    <a:pt x="7540" y="703"/>
                  </a:lnTo>
                  <a:lnTo>
                    <a:pt x="7550" y="696"/>
                  </a:lnTo>
                  <a:lnTo>
                    <a:pt x="7560" y="686"/>
                  </a:lnTo>
                  <a:lnTo>
                    <a:pt x="7569" y="675"/>
                  </a:lnTo>
                  <a:lnTo>
                    <a:pt x="7577" y="663"/>
                  </a:lnTo>
                  <a:lnTo>
                    <a:pt x="7586" y="650"/>
                  </a:lnTo>
                  <a:lnTo>
                    <a:pt x="7592" y="635"/>
                  </a:lnTo>
                  <a:lnTo>
                    <a:pt x="7599" y="617"/>
                  </a:lnTo>
                  <a:lnTo>
                    <a:pt x="7604" y="599"/>
                  </a:lnTo>
                  <a:lnTo>
                    <a:pt x="7609" y="579"/>
                  </a:lnTo>
                  <a:lnTo>
                    <a:pt x="7817" y="621"/>
                  </a:lnTo>
                  <a:lnTo>
                    <a:pt x="7812" y="639"/>
                  </a:lnTo>
                  <a:lnTo>
                    <a:pt x="7807" y="656"/>
                  </a:lnTo>
                  <a:lnTo>
                    <a:pt x="7801" y="672"/>
                  </a:lnTo>
                  <a:lnTo>
                    <a:pt x="7795" y="688"/>
                  </a:lnTo>
                  <a:lnTo>
                    <a:pt x="7788" y="704"/>
                  </a:lnTo>
                  <a:lnTo>
                    <a:pt x="7781" y="718"/>
                  </a:lnTo>
                  <a:lnTo>
                    <a:pt x="7774" y="732"/>
                  </a:lnTo>
                  <a:lnTo>
                    <a:pt x="7765" y="746"/>
                  </a:lnTo>
                  <a:lnTo>
                    <a:pt x="7756" y="760"/>
                  </a:lnTo>
                  <a:lnTo>
                    <a:pt x="7748" y="772"/>
                  </a:lnTo>
                  <a:lnTo>
                    <a:pt x="7738" y="784"/>
                  </a:lnTo>
                  <a:lnTo>
                    <a:pt x="7729" y="795"/>
                  </a:lnTo>
                  <a:lnTo>
                    <a:pt x="7718" y="806"/>
                  </a:lnTo>
                  <a:lnTo>
                    <a:pt x="7708" y="817"/>
                  </a:lnTo>
                  <a:lnTo>
                    <a:pt x="7696" y="826"/>
                  </a:lnTo>
                  <a:lnTo>
                    <a:pt x="7684" y="835"/>
                  </a:lnTo>
                  <a:lnTo>
                    <a:pt x="7672" y="843"/>
                  </a:lnTo>
                  <a:lnTo>
                    <a:pt x="7660" y="851"/>
                  </a:lnTo>
                  <a:lnTo>
                    <a:pt x="7647" y="858"/>
                  </a:lnTo>
                  <a:lnTo>
                    <a:pt x="7633" y="865"/>
                  </a:lnTo>
                  <a:lnTo>
                    <a:pt x="7619" y="871"/>
                  </a:lnTo>
                  <a:lnTo>
                    <a:pt x="7605" y="877"/>
                  </a:lnTo>
                  <a:lnTo>
                    <a:pt x="7590" y="882"/>
                  </a:lnTo>
                  <a:lnTo>
                    <a:pt x="7574" y="887"/>
                  </a:lnTo>
                  <a:lnTo>
                    <a:pt x="7558" y="890"/>
                  </a:lnTo>
                  <a:lnTo>
                    <a:pt x="7542" y="893"/>
                  </a:lnTo>
                  <a:lnTo>
                    <a:pt x="7526" y="896"/>
                  </a:lnTo>
                  <a:lnTo>
                    <a:pt x="7508" y="898"/>
                  </a:lnTo>
                  <a:lnTo>
                    <a:pt x="7490" y="899"/>
                  </a:lnTo>
                  <a:lnTo>
                    <a:pt x="7472" y="900"/>
                  </a:lnTo>
                  <a:lnTo>
                    <a:pt x="7453" y="900"/>
                  </a:lnTo>
                  <a:lnTo>
                    <a:pt x="7434" y="900"/>
                  </a:lnTo>
                  <a:lnTo>
                    <a:pt x="7412" y="899"/>
                  </a:lnTo>
                  <a:lnTo>
                    <a:pt x="7390" y="897"/>
                  </a:lnTo>
                  <a:lnTo>
                    <a:pt x="7370" y="894"/>
                  </a:lnTo>
                  <a:lnTo>
                    <a:pt x="7350" y="890"/>
                  </a:lnTo>
                  <a:lnTo>
                    <a:pt x="7330" y="886"/>
                  </a:lnTo>
                  <a:lnTo>
                    <a:pt x="7312" y="880"/>
                  </a:lnTo>
                  <a:lnTo>
                    <a:pt x="7294" y="874"/>
                  </a:lnTo>
                  <a:lnTo>
                    <a:pt x="7275" y="866"/>
                  </a:lnTo>
                  <a:lnTo>
                    <a:pt x="7259" y="858"/>
                  </a:lnTo>
                  <a:lnTo>
                    <a:pt x="7242" y="849"/>
                  </a:lnTo>
                  <a:lnTo>
                    <a:pt x="7227" y="840"/>
                  </a:lnTo>
                  <a:lnTo>
                    <a:pt x="7211" y="829"/>
                  </a:lnTo>
                  <a:lnTo>
                    <a:pt x="7196" y="818"/>
                  </a:lnTo>
                  <a:lnTo>
                    <a:pt x="7182" y="805"/>
                  </a:lnTo>
                  <a:lnTo>
                    <a:pt x="7169" y="792"/>
                  </a:lnTo>
                  <a:lnTo>
                    <a:pt x="7156" y="778"/>
                  </a:lnTo>
                  <a:lnTo>
                    <a:pt x="7143" y="764"/>
                  </a:lnTo>
                  <a:lnTo>
                    <a:pt x="7132" y="748"/>
                  </a:lnTo>
                  <a:lnTo>
                    <a:pt x="7122" y="732"/>
                  </a:lnTo>
                  <a:lnTo>
                    <a:pt x="7112" y="716"/>
                  </a:lnTo>
                  <a:lnTo>
                    <a:pt x="7104" y="699"/>
                  </a:lnTo>
                  <a:lnTo>
                    <a:pt x="7096" y="680"/>
                  </a:lnTo>
                  <a:lnTo>
                    <a:pt x="7088" y="662"/>
                  </a:lnTo>
                  <a:lnTo>
                    <a:pt x="7081" y="643"/>
                  </a:lnTo>
                  <a:lnTo>
                    <a:pt x="7076" y="622"/>
                  </a:lnTo>
                  <a:lnTo>
                    <a:pt x="7071" y="602"/>
                  </a:lnTo>
                  <a:lnTo>
                    <a:pt x="7068" y="581"/>
                  </a:lnTo>
                  <a:lnTo>
                    <a:pt x="7065" y="559"/>
                  </a:lnTo>
                  <a:lnTo>
                    <a:pt x="7063" y="537"/>
                  </a:lnTo>
                  <a:lnTo>
                    <a:pt x="7062" y="513"/>
                  </a:lnTo>
                  <a:lnTo>
                    <a:pt x="7061" y="490"/>
                  </a:lnTo>
                  <a:lnTo>
                    <a:pt x="7062" y="466"/>
                  </a:lnTo>
                  <a:lnTo>
                    <a:pt x="7063" y="441"/>
                  </a:lnTo>
                  <a:lnTo>
                    <a:pt x="7065" y="417"/>
                  </a:lnTo>
                  <a:lnTo>
                    <a:pt x="7068" y="395"/>
                  </a:lnTo>
                  <a:lnTo>
                    <a:pt x="7071" y="372"/>
                  </a:lnTo>
                  <a:lnTo>
                    <a:pt x="7076" y="350"/>
                  </a:lnTo>
                  <a:lnTo>
                    <a:pt x="7081" y="329"/>
                  </a:lnTo>
                  <a:lnTo>
                    <a:pt x="7087" y="309"/>
                  </a:lnTo>
                  <a:lnTo>
                    <a:pt x="7095" y="289"/>
                  </a:lnTo>
                  <a:lnTo>
                    <a:pt x="7102" y="270"/>
                  </a:lnTo>
                  <a:lnTo>
                    <a:pt x="7111" y="252"/>
                  </a:lnTo>
                  <a:lnTo>
                    <a:pt x="7120" y="235"/>
                  </a:lnTo>
                  <a:lnTo>
                    <a:pt x="7130" y="219"/>
                  </a:lnTo>
                  <a:lnTo>
                    <a:pt x="7140" y="202"/>
                  </a:lnTo>
                  <a:lnTo>
                    <a:pt x="7152" y="187"/>
                  </a:lnTo>
                  <a:lnTo>
                    <a:pt x="7165" y="173"/>
                  </a:lnTo>
                  <a:lnTo>
                    <a:pt x="7178" y="159"/>
                  </a:lnTo>
                  <a:lnTo>
                    <a:pt x="7192" y="145"/>
                  </a:lnTo>
                  <a:lnTo>
                    <a:pt x="7206" y="133"/>
                  </a:lnTo>
                  <a:lnTo>
                    <a:pt x="7222" y="122"/>
                  </a:lnTo>
                  <a:lnTo>
                    <a:pt x="7237" y="112"/>
                  </a:lnTo>
                  <a:lnTo>
                    <a:pt x="7253" y="103"/>
                  </a:lnTo>
                  <a:lnTo>
                    <a:pt x="7269" y="93"/>
                  </a:lnTo>
                  <a:lnTo>
                    <a:pt x="7287" y="86"/>
                  </a:lnTo>
                  <a:lnTo>
                    <a:pt x="7305" y="79"/>
                  </a:lnTo>
                  <a:lnTo>
                    <a:pt x="7323" y="73"/>
                  </a:lnTo>
                  <a:lnTo>
                    <a:pt x="7343" y="69"/>
                  </a:lnTo>
                  <a:lnTo>
                    <a:pt x="7362" y="65"/>
                  </a:lnTo>
                  <a:lnTo>
                    <a:pt x="7381" y="61"/>
                  </a:lnTo>
                  <a:lnTo>
                    <a:pt x="7403" y="59"/>
                  </a:lnTo>
                  <a:lnTo>
                    <a:pt x="7423" y="58"/>
                  </a:lnTo>
                  <a:lnTo>
                    <a:pt x="7445" y="57"/>
                  </a:lnTo>
                  <a:lnTo>
                    <a:pt x="7468" y="57"/>
                  </a:lnTo>
                  <a:lnTo>
                    <a:pt x="7485" y="58"/>
                  </a:lnTo>
                  <a:lnTo>
                    <a:pt x="7503" y="60"/>
                  </a:lnTo>
                  <a:lnTo>
                    <a:pt x="7520" y="61"/>
                  </a:lnTo>
                  <a:lnTo>
                    <a:pt x="7537" y="64"/>
                  </a:lnTo>
                  <a:lnTo>
                    <a:pt x="7553" y="66"/>
                  </a:lnTo>
                  <a:lnTo>
                    <a:pt x="7568" y="70"/>
                  </a:lnTo>
                  <a:lnTo>
                    <a:pt x="7583" y="73"/>
                  </a:lnTo>
                  <a:lnTo>
                    <a:pt x="7599" y="78"/>
                  </a:lnTo>
                  <a:lnTo>
                    <a:pt x="7613" y="82"/>
                  </a:lnTo>
                  <a:lnTo>
                    <a:pt x="7626" y="87"/>
                  </a:lnTo>
                  <a:lnTo>
                    <a:pt x="7640" y="93"/>
                  </a:lnTo>
                  <a:lnTo>
                    <a:pt x="7653" y="100"/>
                  </a:lnTo>
                  <a:lnTo>
                    <a:pt x="7665" y="107"/>
                  </a:lnTo>
                  <a:lnTo>
                    <a:pt x="7677" y="113"/>
                  </a:lnTo>
                  <a:lnTo>
                    <a:pt x="7688" y="121"/>
                  </a:lnTo>
                  <a:lnTo>
                    <a:pt x="7699" y="129"/>
                  </a:lnTo>
                  <a:lnTo>
                    <a:pt x="7710" y="137"/>
                  </a:lnTo>
                  <a:lnTo>
                    <a:pt x="7720" y="146"/>
                  </a:lnTo>
                  <a:lnTo>
                    <a:pt x="7729" y="157"/>
                  </a:lnTo>
                  <a:lnTo>
                    <a:pt x="7738" y="166"/>
                  </a:lnTo>
                  <a:lnTo>
                    <a:pt x="7747" y="177"/>
                  </a:lnTo>
                  <a:lnTo>
                    <a:pt x="7755" y="188"/>
                  </a:lnTo>
                  <a:lnTo>
                    <a:pt x="7763" y="199"/>
                  </a:lnTo>
                  <a:lnTo>
                    <a:pt x="7771" y="211"/>
                  </a:lnTo>
                  <a:lnTo>
                    <a:pt x="7778" y="225"/>
                  </a:lnTo>
                  <a:lnTo>
                    <a:pt x="7785" y="237"/>
                  </a:lnTo>
                  <a:lnTo>
                    <a:pt x="7791" y="251"/>
                  </a:lnTo>
                  <a:lnTo>
                    <a:pt x="7797" y="265"/>
                  </a:lnTo>
                  <a:lnTo>
                    <a:pt x="7803" y="280"/>
                  </a:lnTo>
                  <a:lnTo>
                    <a:pt x="7808" y="295"/>
                  </a:lnTo>
                  <a:lnTo>
                    <a:pt x="7812" y="310"/>
                  </a:lnTo>
                  <a:lnTo>
                    <a:pt x="7817" y="326"/>
                  </a:lnTo>
                  <a:close/>
                  <a:moveTo>
                    <a:pt x="8081" y="98"/>
                  </a:moveTo>
                  <a:lnTo>
                    <a:pt x="8284" y="126"/>
                  </a:lnTo>
                  <a:lnTo>
                    <a:pt x="8214" y="627"/>
                  </a:lnTo>
                  <a:lnTo>
                    <a:pt x="8608" y="172"/>
                  </a:lnTo>
                  <a:lnTo>
                    <a:pt x="8816" y="201"/>
                  </a:lnTo>
                  <a:lnTo>
                    <a:pt x="8704" y="1000"/>
                  </a:lnTo>
                  <a:lnTo>
                    <a:pt x="8500" y="971"/>
                  </a:lnTo>
                  <a:lnTo>
                    <a:pt x="8573" y="461"/>
                  </a:lnTo>
                  <a:lnTo>
                    <a:pt x="8172" y="924"/>
                  </a:lnTo>
                  <a:lnTo>
                    <a:pt x="7969" y="896"/>
                  </a:lnTo>
                  <a:lnTo>
                    <a:pt x="8081" y="98"/>
                  </a:lnTo>
                  <a:close/>
                  <a:moveTo>
                    <a:pt x="9128" y="276"/>
                  </a:moveTo>
                  <a:lnTo>
                    <a:pt x="9325" y="331"/>
                  </a:lnTo>
                  <a:lnTo>
                    <a:pt x="9186" y="819"/>
                  </a:lnTo>
                  <a:lnTo>
                    <a:pt x="9640" y="422"/>
                  </a:lnTo>
                  <a:lnTo>
                    <a:pt x="9841" y="480"/>
                  </a:lnTo>
                  <a:lnTo>
                    <a:pt x="9620" y="1255"/>
                  </a:lnTo>
                  <a:lnTo>
                    <a:pt x="9422" y="1199"/>
                  </a:lnTo>
                  <a:lnTo>
                    <a:pt x="9565" y="704"/>
                  </a:lnTo>
                  <a:lnTo>
                    <a:pt x="9102" y="1107"/>
                  </a:lnTo>
                  <a:lnTo>
                    <a:pt x="8906" y="1050"/>
                  </a:lnTo>
                  <a:lnTo>
                    <a:pt x="9128" y="276"/>
                  </a:lnTo>
                  <a:close/>
                  <a:moveTo>
                    <a:pt x="9709" y="102"/>
                  </a:moveTo>
                  <a:lnTo>
                    <a:pt x="9809" y="130"/>
                  </a:lnTo>
                  <a:lnTo>
                    <a:pt x="9800" y="153"/>
                  </a:lnTo>
                  <a:lnTo>
                    <a:pt x="9788" y="175"/>
                  </a:lnTo>
                  <a:lnTo>
                    <a:pt x="9776" y="194"/>
                  </a:lnTo>
                  <a:lnTo>
                    <a:pt x="9762" y="212"/>
                  </a:lnTo>
                  <a:lnTo>
                    <a:pt x="9755" y="221"/>
                  </a:lnTo>
                  <a:lnTo>
                    <a:pt x="9747" y="229"/>
                  </a:lnTo>
                  <a:lnTo>
                    <a:pt x="9740" y="236"/>
                  </a:lnTo>
                  <a:lnTo>
                    <a:pt x="9732" y="243"/>
                  </a:lnTo>
                  <a:lnTo>
                    <a:pt x="9722" y="249"/>
                  </a:lnTo>
                  <a:lnTo>
                    <a:pt x="9713" y="255"/>
                  </a:lnTo>
                  <a:lnTo>
                    <a:pt x="9704" y="261"/>
                  </a:lnTo>
                  <a:lnTo>
                    <a:pt x="9695" y="266"/>
                  </a:lnTo>
                  <a:lnTo>
                    <a:pt x="9686" y="270"/>
                  </a:lnTo>
                  <a:lnTo>
                    <a:pt x="9676" y="275"/>
                  </a:lnTo>
                  <a:lnTo>
                    <a:pt x="9665" y="279"/>
                  </a:lnTo>
                  <a:lnTo>
                    <a:pt x="9655" y="282"/>
                  </a:lnTo>
                  <a:lnTo>
                    <a:pt x="9645" y="284"/>
                  </a:lnTo>
                  <a:lnTo>
                    <a:pt x="9634" y="286"/>
                  </a:lnTo>
                  <a:lnTo>
                    <a:pt x="9624" y="288"/>
                  </a:lnTo>
                  <a:lnTo>
                    <a:pt x="9613" y="289"/>
                  </a:lnTo>
                  <a:lnTo>
                    <a:pt x="9601" y="289"/>
                  </a:lnTo>
                  <a:lnTo>
                    <a:pt x="9590" y="289"/>
                  </a:lnTo>
                  <a:lnTo>
                    <a:pt x="9579" y="288"/>
                  </a:lnTo>
                  <a:lnTo>
                    <a:pt x="9568" y="287"/>
                  </a:lnTo>
                  <a:lnTo>
                    <a:pt x="9544" y="283"/>
                  </a:lnTo>
                  <a:lnTo>
                    <a:pt x="9521" y="278"/>
                  </a:lnTo>
                  <a:lnTo>
                    <a:pt x="9497" y="269"/>
                  </a:lnTo>
                  <a:lnTo>
                    <a:pt x="9475" y="260"/>
                  </a:lnTo>
                  <a:lnTo>
                    <a:pt x="9465" y="255"/>
                  </a:lnTo>
                  <a:lnTo>
                    <a:pt x="9455" y="250"/>
                  </a:lnTo>
                  <a:lnTo>
                    <a:pt x="9446" y="244"/>
                  </a:lnTo>
                  <a:lnTo>
                    <a:pt x="9437" y="238"/>
                  </a:lnTo>
                  <a:lnTo>
                    <a:pt x="9428" y="232"/>
                  </a:lnTo>
                  <a:lnTo>
                    <a:pt x="9419" y="225"/>
                  </a:lnTo>
                  <a:lnTo>
                    <a:pt x="9412" y="218"/>
                  </a:lnTo>
                  <a:lnTo>
                    <a:pt x="9404" y="209"/>
                  </a:lnTo>
                  <a:lnTo>
                    <a:pt x="9397" y="201"/>
                  </a:lnTo>
                  <a:lnTo>
                    <a:pt x="9391" y="193"/>
                  </a:lnTo>
                  <a:lnTo>
                    <a:pt x="9385" y="184"/>
                  </a:lnTo>
                  <a:lnTo>
                    <a:pt x="9379" y="175"/>
                  </a:lnTo>
                  <a:lnTo>
                    <a:pt x="9374" y="166"/>
                  </a:lnTo>
                  <a:lnTo>
                    <a:pt x="9369" y="157"/>
                  </a:lnTo>
                  <a:lnTo>
                    <a:pt x="9365" y="146"/>
                  </a:lnTo>
                  <a:lnTo>
                    <a:pt x="9360" y="136"/>
                  </a:lnTo>
                  <a:lnTo>
                    <a:pt x="9357" y="126"/>
                  </a:lnTo>
                  <a:lnTo>
                    <a:pt x="9354" y="116"/>
                  </a:lnTo>
                  <a:lnTo>
                    <a:pt x="9352" y="106"/>
                  </a:lnTo>
                  <a:lnTo>
                    <a:pt x="9350" y="94"/>
                  </a:lnTo>
                  <a:lnTo>
                    <a:pt x="9349" y="83"/>
                  </a:lnTo>
                  <a:lnTo>
                    <a:pt x="9348" y="72"/>
                  </a:lnTo>
                  <a:lnTo>
                    <a:pt x="9348" y="61"/>
                  </a:lnTo>
                  <a:lnTo>
                    <a:pt x="9348" y="49"/>
                  </a:lnTo>
                  <a:lnTo>
                    <a:pt x="9350" y="24"/>
                  </a:lnTo>
                  <a:lnTo>
                    <a:pt x="9353" y="0"/>
                  </a:lnTo>
                  <a:lnTo>
                    <a:pt x="9454" y="28"/>
                  </a:lnTo>
                  <a:lnTo>
                    <a:pt x="9452" y="42"/>
                  </a:lnTo>
                  <a:lnTo>
                    <a:pt x="9451" y="54"/>
                  </a:lnTo>
                  <a:lnTo>
                    <a:pt x="9451" y="66"/>
                  </a:lnTo>
                  <a:lnTo>
                    <a:pt x="9453" y="77"/>
                  </a:lnTo>
                  <a:lnTo>
                    <a:pt x="9455" y="88"/>
                  </a:lnTo>
                  <a:lnTo>
                    <a:pt x="9458" y="99"/>
                  </a:lnTo>
                  <a:lnTo>
                    <a:pt x="9462" y="108"/>
                  </a:lnTo>
                  <a:lnTo>
                    <a:pt x="9468" y="117"/>
                  </a:lnTo>
                  <a:lnTo>
                    <a:pt x="9474" y="126"/>
                  </a:lnTo>
                  <a:lnTo>
                    <a:pt x="9482" y="134"/>
                  </a:lnTo>
                  <a:lnTo>
                    <a:pt x="9491" y="141"/>
                  </a:lnTo>
                  <a:lnTo>
                    <a:pt x="9501" y="148"/>
                  </a:lnTo>
                  <a:lnTo>
                    <a:pt x="9512" y="154"/>
                  </a:lnTo>
                  <a:lnTo>
                    <a:pt x="9524" y="161"/>
                  </a:lnTo>
                  <a:lnTo>
                    <a:pt x="9537" y="166"/>
                  </a:lnTo>
                  <a:lnTo>
                    <a:pt x="9552" y="170"/>
                  </a:lnTo>
                  <a:lnTo>
                    <a:pt x="9566" y="174"/>
                  </a:lnTo>
                  <a:lnTo>
                    <a:pt x="9580" y="177"/>
                  </a:lnTo>
                  <a:lnTo>
                    <a:pt x="9593" y="178"/>
                  </a:lnTo>
                  <a:lnTo>
                    <a:pt x="9606" y="179"/>
                  </a:lnTo>
                  <a:lnTo>
                    <a:pt x="9618" y="178"/>
                  </a:lnTo>
                  <a:lnTo>
                    <a:pt x="9630" y="176"/>
                  </a:lnTo>
                  <a:lnTo>
                    <a:pt x="9640" y="174"/>
                  </a:lnTo>
                  <a:lnTo>
                    <a:pt x="9650" y="170"/>
                  </a:lnTo>
                  <a:lnTo>
                    <a:pt x="9659" y="165"/>
                  </a:lnTo>
                  <a:lnTo>
                    <a:pt x="9668" y="159"/>
                  </a:lnTo>
                  <a:lnTo>
                    <a:pt x="9677" y="151"/>
                  </a:lnTo>
                  <a:lnTo>
                    <a:pt x="9685" y="143"/>
                  </a:lnTo>
                  <a:lnTo>
                    <a:pt x="9692" y="135"/>
                  </a:lnTo>
                  <a:lnTo>
                    <a:pt x="9698" y="125"/>
                  </a:lnTo>
                  <a:lnTo>
                    <a:pt x="9704" y="114"/>
                  </a:lnTo>
                  <a:lnTo>
                    <a:pt x="9709" y="102"/>
                  </a:lnTo>
                  <a:close/>
                  <a:moveTo>
                    <a:pt x="10706" y="1116"/>
                  </a:moveTo>
                  <a:lnTo>
                    <a:pt x="10500" y="1061"/>
                  </a:lnTo>
                  <a:lnTo>
                    <a:pt x="10503" y="1045"/>
                  </a:lnTo>
                  <a:lnTo>
                    <a:pt x="10506" y="1031"/>
                  </a:lnTo>
                  <a:lnTo>
                    <a:pt x="10507" y="1017"/>
                  </a:lnTo>
                  <a:lnTo>
                    <a:pt x="10507" y="1004"/>
                  </a:lnTo>
                  <a:lnTo>
                    <a:pt x="10506" y="990"/>
                  </a:lnTo>
                  <a:lnTo>
                    <a:pt x="10504" y="978"/>
                  </a:lnTo>
                  <a:lnTo>
                    <a:pt x="10501" y="966"/>
                  </a:lnTo>
                  <a:lnTo>
                    <a:pt x="10496" y="955"/>
                  </a:lnTo>
                  <a:lnTo>
                    <a:pt x="10491" y="944"/>
                  </a:lnTo>
                  <a:lnTo>
                    <a:pt x="10484" y="934"/>
                  </a:lnTo>
                  <a:lnTo>
                    <a:pt x="10476" y="923"/>
                  </a:lnTo>
                  <a:lnTo>
                    <a:pt x="10468" y="914"/>
                  </a:lnTo>
                  <a:lnTo>
                    <a:pt x="10457" y="906"/>
                  </a:lnTo>
                  <a:lnTo>
                    <a:pt x="10446" y="898"/>
                  </a:lnTo>
                  <a:lnTo>
                    <a:pt x="10434" y="891"/>
                  </a:lnTo>
                  <a:lnTo>
                    <a:pt x="10422" y="885"/>
                  </a:lnTo>
                  <a:lnTo>
                    <a:pt x="10403" y="877"/>
                  </a:lnTo>
                  <a:lnTo>
                    <a:pt x="10385" y="871"/>
                  </a:lnTo>
                  <a:lnTo>
                    <a:pt x="10368" y="868"/>
                  </a:lnTo>
                  <a:lnTo>
                    <a:pt x="10351" y="866"/>
                  </a:lnTo>
                  <a:lnTo>
                    <a:pt x="10333" y="867"/>
                  </a:lnTo>
                  <a:lnTo>
                    <a:pt x="10316" y="869"/>
                  </a:lnTo>
                  <a:lnTo>
                    <a:pt x="10300" y="874"/>
                  </a:lnTo>
                  <a:lnTo>
                    <a:pt x="10283" y="881"/>
                  </a:lnTo>
                  <a:lnTo>
                    <a:pt x="10274" y="885"/>
                  </a:lnTo>
                  <a:lnTo>
                    <a:pt x="10266" y="889"/>
                  </a:lnTo>
                  <a:lnTo>
                    <a:pt x="10258" y="895"/>
                  </a:lnTo>
                  <a:lnTo>
                    <a:pt x="10250" y="901"/>
                  </a:lnTo>
                  <a:lnTo>
                    <a:pt x="10243" y="908"/>
                  </a:lnTo>
                  <a:lnTo>
                    <a:pt x="10235" y="915"/>
                  </a:lnTo>
                  <a:lnTo>
                    <a:pt x="10227" y="923"/>
                  </a:lnTo>
                  <a:lnTo>
                    <a:pt x="10219" y="933"/>
                  </a:lnTo>
                  <a:lnTo>
                    <a:pt x="10204" y="952"/>
                  </a:lnTo>
                  <a:lnTo>
                    <a:pt x="10190" y="974"/>
                  </a:lnTo>
                  <a:lnTo>
                    <a:pt x="10176" y="1000"/>
                  </a:lnTo>
                  <a:lnTo>
                    <a:pt x="10162" y="1027"/>
                  </a:lnTo>
                  <a:lnTo>
                    <a:pt x="10148" y="1059"/>
                  </a:lnTo>
                  <a:lnTo>
                    <a:pt x="10136" y="1089"/>
                  </a:lnTo>
                  <a:lnTo>
                    <a:pt x="10128" y="1117"/>
                  </a:lnTo>
                  <a:lnTo>
                    <a:pt x="10121" y="1143"/>
                  </a:lnTo>
                  <a:lnTo>
                    <a:pt x="10119" y="1156"/>
                  </a:lnTo>
                  <a:lnTo>
                    <a:pt x="10117" y="1168"/>
                  </a:lnTo>
                  <a:lnTo>
                    <a:pt x="10116" y="1180"/>
                  </a:lnTo>
                  <a:lnTo>
                    <a:pt x="10116" y="1191"/>
                  </a:lnTo>
                  <a:lnTo>
                    <a:pt x="10116" y="1202"/>
                  </a:lnTo>
                  <a:lnTo>
                    <a:pt x="10117" y="1212"/>
                  </a:lnTo>
                  <a:lnTo>
                    <a:pt x="10118" y="1222"/>
                  </a:lnTo>
                  <a:lnTo>
                    <a:pt x="10120" y="1232"/>
                  </a:lnTo>
                  <a:lnTo>
                    <a:pt x="10123" y="1241"/>
                  </a:lnTo>
                  <a:lnTo>
                    <a:pt x="10126" y="1250"/>
                  </a:lnTo>
                  <a:lnTo>
                    <a:pt x="10129" y="1258"/>
                  </a:lnTo>
                  <a:lnTo>
                    <a:pt x="10133" y="1266"/>
                  </a:lnTo>
                  <a:lnTo>
                    <a:pt x="10137" y="1274"/>
                  </a:lnTo>
                  <a:lnTo>
                    <a:pt x="10141" y="1281"/>
                  </a:lnTo>
                  <a:lnTo>
                    <a:pt x="10146" y="1288"/>
                  </a:lnTo>
                  <a:lnTo>
                    <a:pt x="10152" y="1296"/>
                  </a:lnTo>
                  <a:lnTo>
                    <a:pt x="10158" y="1302"/>
                  </a:lnTo>
                  <a:lnTo>
                    <a:pt x="10165" y="1309"/>
                  </a:lnTo>
                  <a:lnTo>
                    <a:pt x="10172" y="1315"/>
                  </a:lnTo>
                  <a:lnTo>
                    <a:pt x="10179" y="1320"/>
                  </a:lnTo>
                  <a:lnTo>
                    <a:pt x="10195" y="1330"/>
                  </a:lnTo>
                  <a:lnTo>
                    <a:pt x="10212" y="1339"/>
                  </a:lnTo>
                  <a:lnTo>
                    <a:pt x="10226" y="1345"/>
                  </a:lnTo>
                  <a:lnTo>
                    <a:pt x="10240" y="1350"/>
                  </a:lnTo>
                  <a:lnTo>
                    <a:pt x="10253" y="1354"/>
                  </a:lnTo>
                  <a:lnTo>
                    <a:pt x="10266" y="1356"/>
                  </a:lnTo>
                  <a:lnTo>
                    <a:pt x="10278" y="1356"/>
                  </a:lnTo>
                  <a:lnTo>
                    <a:pt x="10292" y="1356"/>
                  </a:lnTo>
                  <a:lnTo>
                    <a:pt x="10305" y="1354"/>
                  </a:lnTo>
                  <a:lnTo>
                    <a:pt x="10317" y="1350"/>
                  </a:lnTo>
                  <a:lnTo>
                    <a:pt x="10329" y="1346"/>
                  </a:lnTo>
                  <a:lnTo>
                    <a:pt x="10341" y="1339"/>
                  </a:lnTo>
                  <a:lnTo>
                    <a:pt x="10355" y="1331"/>
                  </a:lnTo>
                  <a:lnTo>
                    <a:pt x="10367" y="1322"/>
                  </a:lnTo>
                  <a:lnTo>
                    <a:pt x="10379" y="1311"/>
                  </a:lnTo>
                  <a:lnTo>
                    <a:pt x="10391" y="1298"/>
                  </a:lnTo>
                  <a:lnTo>
                    <a:pt x="10404" y="1282"/>
                  </a:lnTo>
                  <a:lnTo>
                    <a:pt x="10417" y="1266"/>
                  </a:lnTo>
                  <a:lnTo>
                    <a:pt x="10592" y="1387"/>
                  </a:lnTo>
                  <a:lnTo>
                    <a:pt x="10580" y="1401"/>
                  </a:lnTo>
                  <a:lnTo>
                    <a:pt x="10568" y="1415"/>
                  </a:lnTo>
                  <a:lnTo>
                    <a:pt x="10557" y="1428"/>
                  </a:lnTo>
                  <a:lnTo>
                    <a:pt x="10545" y="1440"/>
                  </a:lnTo>
                  <a:lnTo>
                    <a:pt x="10533" y="1451"/>
                  </a:lnTo>
                  <a:lnTo>
                    <a:pt x="10520" y="1462"/>
                  </a:lnTo>
                  <a:lnTo>
                    <a:pt x="10507" y="1473"/>
                  </a:lnTo>
                  <a:lnTo>
                    <a:pt x="10495" y="1482"/>
                  </a:lnTo>
                  <a:lnTo>
                    <a:pt x="10482" y="1490"/>
                  </a:lnTo>
                  <a:lnTo>
                    <a:pt x="10469" y="1498"/>
                  </a:lnTo>
                  <a:lnTo>
                    <a:pt x="10455" y="1505"/>
                  </a:lnTo>
                  <a:lnTo>
                    <a:pt x="10442" y="1512"/>
                  </a:lnTo>
                  <a:lnTo>
                    <a:pt x="10428" y="1518"/>
                  </a:lnTo>
                  <a:lnTo>
                    <a:pt x="10415" y="1523"/>
                  </a:lnTo>
                  <a:lnTo>
                    <a:pt x="10400" y="1527"/>
                  </a:lnTo>
                  <a:lnTo>
                    <a:pt x="10386" y="1532"/>
                  </a:lnTo>
                  <a:lnTo>
                    <a:pt x="10371" y="1535"/>
                  </a:lnTo>
                  <a:lnTo>
                    <a:pt x="10357" y="1537"/>
                  </a:lnTo>
                  <a:lnTo>
                    <a:pt x="10341" y="1539"/>
                  </a:lnTo>
                  <a:lnTo>
                    <a:pt x="10327" y="1540"/>
                  </a:lnTo>
                  <a:lnTo>
                    <a:pt x="10311" y="1540"/>
                  </a:lnTo>
                  <a:lnTo>
                    <a:pt x="10296" y="1539"/>
                  </a:lnTo>
                  <a:lnTo>
                    <a:pt x="10280" y="1538"/>
                  </a:lnTo>
                  <a:lnTo>
                    <a:pt x="10264" y="1536"/>
                  </a:lnTo>
                  <a:lnTo>
                    <a:pt x="10248" y="1533"/>
                  </a:lnTo>
                  <a:lnTo>
                    <a:pt x="10232" y="1529"/>
                  </a:lnTo>
                  <a:lnTo>
                    <a:pt x="10215" y="1525"/>
                  </a:lnTo>
                  <a:lnTo>
                    <a:pt x="10199" y="1520"/>
                  </a:lnTo>
                  <a:lnTo>
                    <a:pt x="10182" y="1514"/>
                  </a:lnTo>
                  <a:lnTo>
                    <a:pt x="10165" y="1508"/>
                  </a:lnTo>
                  <a:lnTo>
                    <a:pt x="10147" y="1501"/>
                  </a:lnTo>
                  <a:lnTo>
                    <a:pt x="10130" y="1493"/>
                  </a:lnTo>
                  <a:lnTo>
                    <a:pt x="10110" y="1484"/>
                  </a:lnTo>
                  <a:lnTo>
                    <a:pt x="10091" y="1474"/>
                  </a:lnTo>
                  <a:lnTo>
                    <a:pt x="10073" y="1462"/>
                  </a:lnTo>
                  <a:lnTo>
                    <a:pt x="10057" y="1451"/>
                  </a:lnTo>
                  <a:lnTo>
                    <a:pt x="10041" y="1440"/>
                  </a:lnTo>
                  <a:lnTo>
                    <a:pt x="10025" y="1427"/>
                  </a:lnTo>
                  <a:lnTo>
                    <a:pt x="10011" y="1415"/>
                  </a:lnTo>
                  <a:lnTo>
                    <a:pt x="9998" y="1400"/>
                  </a:lnTo>
                  <a:lnTo>
                    <a:pt x="9985" y="1387"/>
                  </a:lnTo>
                  <a:lnTo>
                    <a:pt x="9973" y="1372"/>
                  </a:lnTo>
                  <a:lnTo>
                    <a:pt x="9962" y="1357"/>
                  </a:lnTo>
                  <a:lnTo>
                    <a:pt x="9952" y="1341"/>
                  </a:lnTo>
                  <a:lnTo>
                    <a:pt x="9943" y="1325"/>
                  </a:lnTo>
                  <a:lnTo>
                    <a:pt x="9935" y="1308"/>
                  </a:lnTo>
                  <a:lnTo>
                    <a:pt x="9928" y="1290"/>
                  </a:lnTo>
                  <a:lnTo>
                    <a:pt x="9922" y="1273"/>
                  </a:lnTo>
                  <a:lnTo>
                    <a:pt x="9916" y="1255"/>
                  </a:lnTo>
                  <a:lnTo>
                    <a:pt x="9911" y="1236"/>
                  </a:lnTo>
                  <a:lnTo>
                    <a:pt x="9907" y="1217"/>
                  </a:lnTo>
                  <a:lnTo>
                    <a:pt x="9905" y="1198"/>
                  </a:lnTo>
                  <a:lnTo>
                    <a:pt x="9904" y="1179"/>
                  </a:lnTo>
                  <a:lnTo>
                    <a:pt x="9903" y="1159"/>
                  </a:lnTo>
                  <a:lnTo>
                    <a:pt x="9904" y="1139"/>
                  </a:lnTo>
                  <a:lnTo>
                    <a:pt x="9906" y="1119"/>
                  </a:lnTo>
                  <a:lnTo>
                    <a:pt x="9908" y="1098"/>
                  </a:lnTo>
                  <a:lnTo>
                    <a:pt x="9912" y="1078"/>
                  </a:lnTo>
                  <a:lnTo>
                    <a:pt x="9918" y="1057"/>
                  </a:lnTo>
                  <a:lnTo>
                    <a:pt x="9923" y="1035"/>
                  </a:lnTo>
                  <a:lnTo>
                    <a:pt x="9930" y="1014"/>
                  </a:lnTo>
                  <a:lnTo>
                    <a:pt x="9938" y="993"/>
                  </a:lnTo>
                  <a:lnTo>
                    <a:pt x="9947" y="970"/>
                  </a:lnTo>
                  <a:lnTo>
                    <a:pt x="9956" y="948"/>
                  </a:lnTo>
                  <a:lnTo>
                    <a:pt x="9967" y="926"/>
                  </a:lnTo>
                  <a:lnTo>
                    <a:pt x="9979" y="905"/>
                  </a:lnTo>
                  <a:lnTo>
                    <a:pt x="9991" y="885"/>
                  </a:lnTo>
                  <a:lnTo>
                    <a:pt x="10003" y="865"/>
                  </a:lnTo>
                  <a:lnTo>
                    <a:pt x="10015" y="847"/>
                  </a:lnTo>
                  <a:lnTo>
                    <a:pt x="10028" y="830"/>
                  </a:lnTo>
                  <a:lnTo>
                    <a:pt x="10042" y="814"/>
                  </a:lnTo>
                  <a:lnTo>
                    <a:pt x="10056" y="798"/>
                  </a:lnTo>
                  <a:lnTo>
                    <a:pt x="10070" y="784"/>
                  </a:lnTo>
                  <a:lnTo>
                    <a:pt x="10085" y="771"/>
                  </a:lnTo>
                  <a:lnTo>
                    <a:pt x="10101" y="759"/>
                  </a:lnTo>
                  <a:lnTo>
                    <a:pt x="10116" y="747"/>
                  </a:lnTo>
                  <a:lnTo>
                    <a:pt x="10132" y="736"/>
                  </a:lnTo>
                  <a:lnTo>
                    <a:pt x="10149" y="727"/>
                  </a:lnTo>
                  <a:lnTo>
                    <a:pt x="10166" y="719"/>
                  </a:lnTo>
                  <a:lnTo>
                    <a:pt x="10184" y="711"/>
                  </a:lnTo>
                  <a:lnTo>
                    <a:pt x="10201" y="705"/>
                  </a:lnTo>
                  <a:lnTo>
                    <a:pt x="10219" y="699"/>
                  </a:lnTo>
                  <a:lnTo>
                    <a:pt x="10238" y="695"/>
                  </a:lnTo>
                  <a:lnTo>
                    <a:pt x="10256" y="691"/>
                  </a:lnTo>
                  <a:lnTo>
                    <a:pt x="10274" y="688"/>
                  </a:lnTo>
                  <a:lnTo>
                    <a:pt x="10294" y="687"/>
                  </a:lnTo>
                  <a:lnTo>
                    <a:pt x="10312" y="687"/>
                  </a:lnTo>
                  <a:lnTo>
                    <a:pt x="10331" y="687"/>
                  </a:lnTo>
                  <a:lnTo>
                    <a:pt x="10351" y="689"/>
                  </a:lnTo>
                  <a:lnTo>
                    <a:pt x="10370" y="692"/>
                  </a:lnTo>
                  <a:lnTo>
                    <a:pt x="10389" y="697"/>
                  </a:lnTo>
                  <a:lnTo>
                    <a:pt x="10410" y="701"/>
                  </a:lnTo>
                  <a:lnTo>
                    <a:pt x="10429" y="707"/>
                  </a:lnTo>
                  <a:lnTo>
                    <a:pt x="10449" y="714"/>
                  </a:lnTo>
                  <a:lnTo>
                    <a:pt x="10470" y="722"/>
                  </a:lnTo>
                  <a:lnTo>
                    <a:pt x="10490" y="731"/>
                  </a:lnTo>
                  <a:lnTo>
                    <a:pt x="10506" y="738"/>
                  </a:lnTo>
                  <a:lnTo>
                    <a:pt x="10521" y="746"/>
                  </a:lnTo>
                  <a:lnTo>
                    <a:pt x="10537" y="756"/>
                  </a:lnTo>
                  <a:lnTo>
                    <a:pt x="10551" y="764"/>
                  </a:lnTo>
                  <a:lnTo>
                    <a:pt x="10565" y="773"/>
                  </a:lnTo>
                  <a:lnTo>
                    <a:pt x="10578" y="782"/>
                  </a:lnTo>
                  <a:lnTo>
                    <a:pt x="10591" y="791"/>
                  </a:lnTo>
                  <a:lnTo>
                    <a:pt x="10603" y="801"/>
                  </a:lnTo>
                  <a:lnTo>
                    <a:pt x="10614" y="811"/>
                  </a:lnTo>
                  <a:lnTo>
                    <a:pt x="10624" y="822"/>
                  </a:lnTo>
                  <a:lnTo>
                    <a:pt x="10634" y="832"/>
                  </a:lnTo>
                  <a:lnTo>
                    <a:pt x="10643" y="842"/>
                  </a:lnTo>
                  <a:lnTo>
                    <a:pt x="10653" y="853"/>
                  </a:lnTo>
                  <a:lnTo>
                    <a:pt x="10661" y="864"/>
                  </a:lnTo>
                  <a:lnTo>
                    <a:pt x="10668" y="876"/>
                  </a:lnTo>
                  <a:lnTo>
                    <a:pt x="10675" y="888"/>
                  </a:lnTo>
                  <a:lnTo>
                    <a:pt x="10681" y="899"/>
                  </a:lnTo>
                  <a:lnTo>
                    <a:pt x="10687" y="911"/>
                  </a:lnTo>
                  <a:lnTo>
                    <a:pt x="10692" y="924"/>
                  </a:lnTo>
                  <a:lnTo>
                    <a:pt x="10696" y="937"/>
                  </a:lnTo>
                  <a:lnTo>
                    <a:pt x="10700" y="950"/>
                  </a:lnTo>
                  <a:lnTo>
                    <a:pt x="10703" y="964"/>
                  </a:lnTo>
                  <a:lnTo>
                    <a:pt x="10706" y="977"/>
                  </a:lnTo>
                  <a:lnTo>
                    <a:pt x="10708" y="991"/>
                  </a:lnTo>
                  <a:lnTo>
                    <a:pt x="10710" y="1006"/>
                  </a:lnTo>
                  <a:lnTo>
                    <a:pt x="10711" y="1021"/>
                  </a:lnTo>
                  <a:lnTo>
                    <a:pt x="10713" y="1035"/>
                  </a:lnTo>
                  <a:lnTo>
                    <a:pt x="10713" y="1051"/>
                  </a:lnTo>
                  <a:lnTo>
                    <a:pt x="10711" y="1067"/>
                  </a:lnTo>
                  <a:lnTo>
                    <a:pt x="10710" y="1083"/>
                  </a:lnTo>
                  <a:lnTo>
                    <a:pt x="10708" y="1099"/>
                  </a:lnTo>
                  <a:lnTo>
                    <a:pt x="10706" y="1116"/>
                  </a:lnTo>
                  <a:close/>
                  <a:moveTo>
                    <a:pt x="11041" y="1023"/>
                  </a:moveTo>
                  <a:lnTo>
                    <a:pt x="11219" y="1139"/>
                  </a:lnTo>
                  <a:lnTo>
                    <a:pt x="11040" y="1416"/>
                  </a:lnTo>
                  <a:lnTo>
                    <a:pt x="11051" y="1421"/>
                  </a:lnTo>
                  <a:lnTo>
                    <a:pt x="11062" y="1426"/>
                  </a:lnTo>
                  <a:lnTo>
                    <a:pt x="11073" y="1429"/>
                  </a:lnTo>
                  <a:lnTo>
                    <a:pt x="11084" y="1431"/>
                  </a:lnTo>
                  <a:lnTo>
                    <a:pt x="11094" y="1432"/>
                  </a:lnTo>
                  <a:lnTo>
                    <a:pt x="11103" y="1432"/>
                  </a:lnTo>
                  <a:lnTo>
                    <a:pt x="11112" y="1431"/>
                  </a:lnTo>
                  <a:lnTo>
                    <a:pt x="11120" y="1429"/>
                  </a:lnTo>
                  <a:lnTo>
                    <a:pt x="11129" y="1426"/>
                  </a:lnTo>
                  <a:lnTo>
                    <a:pt x="11139" y="1421"/>
                  </a:lnTo>
                  <a:lnTo>
                    <a:pt x="11151" y="1415"/>
                  </a:lnTo>
                  <a:lnTo>
                    <a:pt x="11164" y="1406"/>
                  </a:lnTo>
                  <a:lnTo>
                    <a:pt x="11193" y="1387"/>
                  </a:lnTo>
                  <a:lnTo>
                    <a:pt x="11228" y="1361"/>
                  </a:lnTo>
                  <a:lnTo>
                    <a:pt x="11252" y="1342"/>
                  </a:lnTo>
                  <a:lnTo>
                    <a:pt x="11276" y="1326"/>
                  </a:lnTo>
                  <a:lnTo>
                    <a:pt x="11297" y="1313"/>
                  </a:lnTo>
                  <a:lnTo>
                    <a:pt x="11317" y="1302"/>
                  </a:lnTo>
                  <a:lnTo>
                    <a:pt x="11337" y="1294"/>
                  </a:lnTo>
                  <a:lnTo>
                    <a:pt x="11355" y="1287"/>
                  </a:lnTo>
                  <a:lnTo>
                    <a:pt x="11363" y="1284"/>
                  </a:lnTo>
                  <a:lnTo>
                    <a:pt x="11371" y="1283"/>
                  </a:lnTo>
                  <a:lnTo>
                    <a:pt x="11379" y="1282"/>
                  </a:lnTo>
                  <a:lnTo>
                    <a:pt x="11387" y="1281"/>
                  </a:lnTo>
                  <a:lnTo>
                    <a:pt x="11402" y="1281"/>
                  </a:lnTo>
                  <a:lnTo>
                    <a:pt x="11417" y="1283"/>
                  </a:lnTo>
                  <a:lnTo>
                    <a:pt x="11432" y="1286"/>
                  </a:lnTo>
                  <a:lnTo>
                    <a:pt x="11448" y="1292"/>
                  </a:lnTo>
                  <a:lnTo>
                    <a:pt x="11463" y="1297"/>
                  </a:lnTo>
                  <a:lnTo>
                    <a:pt x="11479" y="1304"/>
                  </a:lnTo>
                  <a:lnTo>
                    <a:pt x="11495" y="1313"/>
                  </a:lnTo>
                  <a:lnTo>
                    <a:pt x="11512" y="1323"/>
                  </a:lnTo>
                  <a:lnTo>
                    <a:pt x="11524" y="1331"/>
                  </a:lnTo>
                  <a:lnTo>
                    <a:pt x="11539" y="1341"/>
                  </a:lnTo>
                  <a:lnTo>
                    <a:pt x="11558" y="1356"/>
                  </a:lnTo>
                  <a:lnTo>
                    <a:pt x="11581" y="1372"/>
                  </a:lnTo>
                  <a:lnTo>
                    <a:pt x="11504" y="1491"/>
                  </a:lnTo>
                  <a:lnTo>
                    <a:pt x="11487" y="1481"/>
                  </a:lnTo>
                  <a:lnTo>
                    <a:pt x="11471" y="1470"/>
                  </a:lnTo>
                  <a:lnTo>
                    <a:pt x="11457" y="1463"/>
                  </a:lnTo>
                  <a:lnTo>
                    <a:pt x="11443" y="1456"/>
                  </a:lnTo>
                  <a:lnTo>
                    <a:pt x="11432" y="1451"/>
                  </a:lnTo>
                  <a:lnTo>
                    <a:pt x="11422" y="1448"/>
                  </a:lnTo>
                  <a:lnTo>
                    <a:pt x="11413" y="1446"/>
                  </a:lnTo>
                  <a:lnTo>
                    <a:pt x="11405" y="1445"/>
                  </a:lnTo>
                  <a:lnTo>
                    <a:pt x="11397" y="1447"/>
                  </a:lnTo>
                  <a:lnTo>
                    <a:pt x="11389" y="1449"/>
                  </a:lnTo>
                  <a:lnTo>
                    <a:pt x="11377" y="1454"/>
                  </a:lnTo>
                  <a:lnTo>
                    <a:pt x="11366" y="1460"/>
                  </a:lnTo>
                  <a:lnTo>
                    <a:pt x="11354" y="1467"/>
                  </a:lnTo>
                  <a:lnTo>
                    <a:pt x="11340" y="1478"/>
                  </a:lnTo>
                  <a:lnTo>
                    <a:pt x="11324" y="1489"/>
                  </a:lnTo>
                  <a:lnTo>
                    <a:pt x="11308" y="1501"/>
                  </a:lnTo>
                  <a:lnTo>
                    <a:pt x="11286" y="1518"/>
                  </a:lnTo>
                  <a:lnTo>
                    <a:pt x="11264" y="1533"/>
                  </a:lnTo>
                  <a:lnTo>
                    <a:pt x="11252" y="1539"/>
                  </a:lnTo>
                  <a:lnTo>
                    <a:pt x="11242" y="1544"/>
                  </a:lnTo>
                  <a:lnTo>
                    <a:pt x="11231" y="1549"/>
                  </a:lnTo>
                  <a:lnTo>
                    <a:pt x="11221" y="1552"/>
                  </a:lnTo>
                  <a:lnTo>
                    <a:pt x="11211" y="1556"/>
                  </a:lnTo>
                  <a:lnTo>
                    <a:pt x="11200" y="1558"/>
                  </a:lnTo>
                  <a:lnTo>
                    <a:pt x="11190" y="1560"/>
                  </a:lnTo>
                  <a:lnTo>
                    <a:pt x="11181" y="1561"/>
                  </a:lnTo>
                  <a:lnTo>
                    <a:pt x="11171" y="1561"/>
                  </a:lnTo>
                  <a:lnTo>
                    <a:pt x="11162" y="1561"/>
                  </a:lnTo>
                  <a:lnTo>
                    <a:pt x="11153" y="1560"/>
                  </a:lnTo>
                  <a:lnTo>
                    <a:pt x="11144" y="1558"/>
                  </a:lnTo>
                  <a:lnTo>
                    <a:pt x="11152" y="1568"/>
                  </a:lnTo>
                  <a:lnTo>
                    <a:pt x="11160" y="1579"/>
                  </a:lnTo>
                  <a:lnTo>
                    <a:pt x="11166" y="1591"/>
                  </a:lnTo>
                  <a:lnTo>
                    <a:pt x="11173" y="1603"/>
                  </a:lnTo>
                  <a:lnTo>
                    <a:pt x="11178" y="1616"/>
                  </a:lnTo>
                  <a:lnTo>
                    <a:pt x="11183" y="1629"/>
                  </a:lnTo>
                  <a:lnTo>
                    <a:pt x="11187" y="1643"/>
                  </a:lnTo>
                  <a:lnTo>
                    <a:pt x="11190" y="1658"/>
                  </a:lnTo>
                  <a:lnTo>
                    <a:pt x="11192" y="1673"/>
                  </a:lnTo>
                  <a:lnTo>
                    <a:pt x="11194" y="1689"/>
                  </a:lnTo>
                  <a:lnTo>
                    <a:pt x="11195" y="1705"/>
                  </a:lnTo>
                  <a:lnTo>
                    <a:pt x="11196" y="1723"/>
                  </a:lnTo>
                  <a:lnTo>
                    <a:pt x="11196" y="1741"/>
                  </a:lnTo>
                  <a:lnTo>
                    <a:pt x="11195" y="1759"/>
                  </a:lnTo>
                  <a:lnTo>
                    <a:pt x="11193" y="1779"/>
                  </a:lnTo>
                  <a:lnTo>
                    <a:pt x="11191" y="1798"/>
                  </a:lnTo>
                  <a:lnTo>
                    <a:pt x="11190" y="1807"/>
                  </a:lnTo>
                  <a:lnTo>
                    <a:pt x="11189" y="1816"/>
                  </a:lnTo>
                  <a:lnTo>
                    <a:pt x="11168" y="2067"/>
                  </a:lnTo>
                  <a:lnTo>
                    <a:pt x="10976" y="1943"/>
                  </a:lnTo>
                  <a:lnTo>
                    <a:pt x="11013" y="1689"/>
                  </a:lnTo>
                  <a:lnTo>
                    <a:pt x="11019" y="1654"/>
                  </a:lnTo>
                  <a:lnTo>
                    <a:pt x="11020" y="1624"/>
                  </a:lnTo>
                  <a:lnTo>
                    <a:pt x="11020" y="1612"/>
                  </a:lnTo>
                  <a:lnTo>
                    <a:pt x="11020" y="1601"/>
                  </a:lnTo>
                  <a:lnTo>
                    <a:pt x="11017" y="1591"/>
                  </a:lnTo>
                  <a:lnTo>
                    <a:pt x="11016" y="1582"/>
                  </a:lnTo>
                  <a:lnTo>
                    <a:pt x="11013" y="1575"/>
                  </a:lnTo>
                  <a:lnTo>
                    <a:pt x="11009" y="1568"/>
                  </a:lnTo>
                  <a:lnTo>
                    <a:pt x="11004" y="1561"/>
                  </a:lnTo>
                  <a:lnTo>
                    <a:pt x="10999" y="1554"/>
                  </a:lnTo>
                  <a:lnTo>
                    <a:pt x="10992" y="1547"/>
                  </a:lnTo>
                  <a:lnTo>
                    <a:pt x="10985" y="1541"/>
                  </a:lnTo>
                  <a:lnTo>
                    <a:pt x="10977" y="1534"/>
                  </a:lnTo>
                  <a:lnTo>
                    <a:pt x="10968" y="1527"/>
                  </a:lnTo>
                  <a:lnTo>
                    <a:pt x="10780" y="1815"/>
                  </a:lnTo>
                  <a:lnTo>
                    <a:pt x="10602" y="1699"/>
                  </a:lnTo>
                  <a:lnTo>
                    <a:pt x="11041" y="1023"/>
                  </a:lnTo>
                  <a:close/>
                  <a:moveTo>
                    <a:pt x="11473" y="1764"/>
                  </a:moveTo>
                  <a:lnTo>
                    <a:pt x="11490" y="1745"/>
                  </a:lnTo>
                  <a:lnTo>
                    <a:pt x="11508" y="1726"/>
                  </a:lnTo>
                  <a:lnTo>
                    <a:pt x="11529" y="1708"/>
                  </a:lnTo>
                  <a:lnTo>
                    <a:pt x="11549" y="1692"/>
                  </a:lnTo>
                  <a:lnTo>
                    <a:pt x="11572" y="1677"/>
                  </a:lnTo>
                  <a:lnTo>
                    <a:pt x="11594" y="1663"/>
                  </a:lnTo>
                  <a:lnTo>
                    <a:pt x="11618" y="1649"/>
                  </a:lnTo>
                  <a:lnTo>
                    <a:pt x="11644" y="1637"/>
                  </a:lnTo>
                  <a:lnTo>
                    <a:pt x="11669" y="1628"/>
                  </a:lnTo>
                  <a:lnTo>
                    <a:pt x="11696" y="1620"/>
                  </a:lnTo>
                  <a:lnTo>
                    <a:pt x="11721" y="1614"/>
                  </a:lnTo>
                  <a:lnTo>
                    <a:pt x="11747" y="1610"/>
                  </a:lnTo>
                  <a:lnTo>
                    <a:pt x="11774" y="1608"/>
                  </a:lnTo>
                  <a:lnTo>
                    <a:pt x="11801" y="1608"/>
                  </a:lnTo>
                  <a:lnTo>
                    <a:pt x="11828" y="1610"/>
                  </a:lnTo>
                  <a:lnTo>
                    <a:pt x="11854" y="1613"/>
                  </a:lnTo>
                  <a:lnTo>
                    <a:pt x="11881" y="1619"/>
                  </a:lnTo>
                  <a:lnTo>
                    <a:pt x="11907" y="1627"/>
                  </a:lnTo>
                  <a:lnTo>
                    <a:pt x="11932" y="1636"/>
                  </a:lnTo>
                  <a:lnTo>
                    <a:pt x="11958" y="1646"/>
                  </a:lnTo>
                  <a:lnTo>
                    <a:pt x="11983" y="1660"/>
                  </a:lnTo>
                  <a:lnTo>
                    <a:pt x="12007" y="1674"/>
                  </a:lnTo>
                  <a:lnTo>
                    <a:pt x="12031" y="1690"/>
                  </a:lnTo>
                  <a:lnTo>
                    <a:pt x="12054" y="1707"/>
                  </a:lnTo>
                  <a:lnTo>
                    <a:pt x="12072" y="1722"/>
                  </a:lnTo>
                  <a:lnTo>
                    <a:pt x="12088" y="1737"/>
                  </a:lnTo>
                  <a:lnTo>
                    <a:pt x="12103" y="1752"/>
                  </a:lnTo>
                  <a:lnTo>
                    <a:pt x="12117" y="1768"/>
                  </a:lnTo>
                  <a:lnTo>
                    <a:pt x="12131" y="1785"/>
                  </a:lnTo>
                  <a:lnTo>
                    <a:pt x="12143" y="1801"/>
                  </a:lnTo>
                  <a:lnTo>
                    <a:pt x="12154" y="1818"/>
                  </a:lnTo>
                  <a:lnTo>
                    <a:pt x="12165" y="1836"/>
                  </a:lnTo>
                  <a:lnTo>
                    <a:pt x="12174" y="1853"/>
                  </a:lnTo>
                  <a:lnTo>
                    <a:pt x="12182" y="1871"/>
                  </a:lnTo>
                  <a:lnTo>
                    <a:pt x="12190" y="1890"/>
                  </a:lnTo>
                  <a:lnTo>
                    <a:pt x="12197" y="1909"/>
                  </a:lnTo>
                  <a:lnTo>
                    <a:pt x="12202" y="1928"/>
                  </a:lnTo>
                  <a:lnTo>
                    <a:pt x="12206" y="1948"/>
                  </a:lnTo>
                  <a:lnTo>
                    <a:pt x="12210" y="1968"/>
                  </a:lnTo>
                  <a:lnTo>
                    <a:pt x="12212" y="1989"/>
                  </a:lnTo>
                  <a:lnTo>
                    <a:pt x="12214" y="2010"/>
                  </a:lnTo>
                  <a:lnTo>
                    <a:pt x="12214" y="2030"/>
                  </a:lnTo>
                  <a:lnTo>
                    <a:pt x="12214" y="2050"/>
                  </a:lnTo>
                  <a:lnTo>
                    <a:pt x="12212" y="2071"/>
                  </a:lnTo>
                  <a:lnTo>
                    <a:pt x="12210" y="2090"/>
                  </a:lnTo>
                  <a:lnTo>
                    <a:pt x="12206" y="2110"/>
                  </a:lnTo>
                  <a:lnTo>
                    <a:pt x="12202" y="2130"/>
                  </a:lnTo>
                  <a:lnTo>
                    <a:pt x="12196" y="2149"/>
                  </a:lnTo>
                  <a:lnTo>
                    <a:pt x="12189" y="2168"/>
                  </a:lnTo>
                  <a:lnTo>
                    <a:pt x="12181" y="2186"/>
                  </a:lnTo>
                  <a:lnTo>
                    <a:pt x="12172" y="2206"/>
                  </a:lnTo>
                  <a:lnTo>
                    <a:pt x="12163" y="2224"/>
                  </a:lnTo>
                  <a:lnTo>
                    <a:pt x="12152" y="2242"/>
                  </a:lnTo>
                  <a:lnTo>
                    <a:pt x="12141" y="2261"/>
                  </a:lnTo>
                  <a:lnTo>
                    <a:pt x="12128" y="2278"/>
                  </a:lnTo>
                  <a:lnTo>
                    <a:pt x="12114" y="2296"/>
                  </a:lnTo>
                  <a:lnTo>
                    <a:pt x="12099" y="2314"/>
                  </a:lnTo>
                  <a:lnTo>
                    <a:pt x="12085" y="2330"/>
                  </a:lnTo>
                  <a:lnTo>
                    <a:pt x="12069" y="2345"/>
                  </a:lnTo>
                  <a:lnTo>
                    <a:pt x="12053" y="2359"/>
                  </a:lnTo>
                  <a:lnTo>
                    <a:pt x="12037" y="2373"/>
                  </a:lnTo>
                  <a:lnTo>
                    <a:pt x="12021" y="2385"/>
                  </a:lnTo>
                  <a:lnTo>
                    <a:pt x="12004" y="2397"/>
                  </a:lnTo>
                  <a:lnTo>
                    <a:pt x="11986" y="2407"/>
                  </a:lnTo>
                  <a:lnTo>
                    <a:pt x="11968" y="2417"/>
                  </a:lnTo>
                  <a:lnTo>
                    <a:pt x="11950" y="2425"/>
                  </a:lnTo>
                  <a:lnTo>
                    <a:pt x="11931" y="2434"/>
                  </a:lnTo>
                  <a:lnTo>
                    <a:pt x="11912" y="2440"/>
                  </a:lnTo>
                  <a:lnTo>
                    <a:pt x="11893" y="2446"/>
                  </a:lnTo>
                  <a:lnTo>
                    <a:pt x="11872" y="2451"/>
                  </a:lnTo>
                  <a:lnTo>
                    <a:pt x="11852" y="2455"/>
                  </a:lnTo>
                  <a:lnTo>
                    <a:pt x="11832" y="2457"/>
                  </a:lnTo>
                  <a:lnTo>
                    <a:pt x="11810" y="2459"/>
                  </a:lnTo>
                  <a:lnTo>
                    <a:pt x="11790" y="2460"/>
                  </a:lnTo>
                  <a:lnTo>
                    <a:pt x="11770" y="2460"/>
                  </a:lnTo>
                  <a:lnTo>
                    <a:pt x="11749" y="2459"/>
                  </a:lnTo>
                  <a:lnTo>
                    <a:pt x="11730" y="2457"/>
                  </a:lnTo>
                  <a:lnTo>
                    <a:pt x="11710" y="2453"/>
                  </a:lnTo>
                  <a:lnTo>
                    <a:pt x="11690" y="2449"/>
                  </a:lnTo>
                  <a:lnTo>
                    <a:pt x="11671" y="2444"/>
                  </a:lnTo>
                  <a:lnTo>
                    <a:pt x="11652" y="2438"/>
                  </a:lnTo>
                  <a:lnTo>
                    <a:pt x="11634" y="2430"/>
                  </a:lnTo>
                  <a:lnTo>
                    <a:pt x="11614" y="2421"/>
                  </a:lnTo>
                  <a:lnTo>
                    <a:pt x="11596" y="2412"/>
                  </a:lnTo>
                  <a:lnTo>
                    <a:pt x="11579" y="2401"/>
                  </a:lnTo>
                  <a:lnTo>
                    <a:pt x="11560" y="2390"/>
                  </a:lnTo>
                  <a:lnTo>
                    <a:pt x="11542" y="2378"/>
                  </a:lnTo>
                  <a:lnTo>
                    <a:pt x="11525" y="2363"/>
                  </a:lnTo>
                  <a:lnTo>
                    <a:pt x="11504" y="2346"/>
                  </a:lnTo>
                  <a:lnTo>
                    <a:pt x="11484" y="2327"/>
                  </a:lnTo>
                  <a:lnTo>
                    <a:pt x="11466" y="2306"/>
                  </a:lnTo>
                  <a:lnTo>
                    <a:pt x="11449" y="2286"/>
                  </a:lnTo>
                  <a:lnTo>
                    <a:pt x="11432" y="2264"/>
                  </a:lnTo>
                  <a:lnTo>
                    <a:pt x="11418" y="2240"/>
                  </a:lnTo>
                  <a:lnTo>
                    <a:pt x="11405" y="2217"/>
                  </a:lnTo>
                  <a:lnTo>
                    <a:pt x="11393" y="2192"/>
                  </a:lnTo>
                  <a:lnTo>
                    <a:pt x="11387" y="2179"/>
                  </a:lnTo>
                  <a:lnTo>
                    <a:pt x="11381" y="2166"/>
                  </a:lnTo>
                  <a:lnTo>
                    <a:pt x="11377" y="2153"/>
                  </a:lnTo>
                  <a:lnTo>
                    <a:pt x="11373" y="2141"/>
                  </a:lnTo>
                  <a:lnTo>
                    <a:pt x="11369" y="2127"/>
                  </a:lnTo>
                  <a:lnTo>
                    <a:pt x="11366" y="2114"/>
                  </a:lnTo>
                  <a:lnTo>
                    <a:pt x="11364" y="2101"/>
                  </a:lnTo>
                  <a:lnTo>
                    <a:pt x="11362" y="2088"/>
                  </a:lnTo>
                  <a:lnTo>
                    <a:pt x="11361" y="2075"/>
                  </a:lnTo>
                  <a:lnTo>
                    <a:pt x="11360" y="2061"/>
                  </a:lnTo>
                  <a:lnTo>
                    <a:pt x="11359" y="2048"/>
                  </a:lnTo>
                  <a:lnTo>
                    <a:pt x="11360" y="2035"/>
                  </a:lnTo>
                  <a:lnTo>
                    <a:pt x="11360" y="2022"/>
                  </a:lnTo>
                  <a:lnTo>
                    <a:pt x="11361" y="2008"/>
                  </a:lnTo>
                  <a:lnTo>
                    <a:pt x="11363" y="1994"/>
                  </a:lnTo>
                  <a:lnTo>
                    <a:pt x="11365" y="1981"/>
                  </a:lnTo>
                  <a:lnTo>
                    <a:pt x="11368" y="1968"/>
                  </a:lnTo>
                  <a:lnTo>
                    <a:pt x="11371" y="1954"/>
                  </a:lnTo>
                  <a:lnTo>
                    <a:pt x="11375" y="1940"/>
                  </a:lnTo>
                  <a:lnTo>
                    <a:pt x="11380" y="1927"/>
                  </a:lnTo>
                  <a:lnTo>
                    <a:pt x="11391" y="1900"/>
                  </a:lnTo>
                  <a:lnTo>
                    <a:pt x="11403" y="1873"/>
                  </a:lnTo>
                  <a:lnTo>
                    <a:pt x="11417" y="1846"/>
                  </a:lnTo>
                  <a:lnTo>
                    <a:pt x="11433" y="1819"/>
                  </a:lnTo>
                  <a:lnTo>
                    <a:pt x="11453" y="1792"/>
                  </a:lnTo>
                  <a:lnTo>
                    <a:pt x="11473" y="1764"/>
                  </a:lnTo>
                  <a:close/>
                  <a:moveTo>
                    <a:pt x="11637" y="1911"/>
                  </a:moveTo>
                  <a:lnTo>
                    <a:pt x="11618" y="1934"/>
                  </a:lnTo>
                  <a:lnTo>
                    <a:pt x="11603" y="1958"/>
                  </a:lnTo>
                  <a:lnTo>
                    <a:pt x="11597" y="1969"/>
                  </a:lnTo>
                  <a:lnTo>
                    <a:pt x="11591" y="1980"/>
                  </a:lnTo>
                  <a:lnTo>
                    <a:pt x="11585" y="1991"/>
                  </a:lnTo>
                  <a:lnTo>
                    <a:pt x="11581" y="2002"/>
                  </a:lnTo>
                  <a:lnTo>
                    <a:pt x="11577" y="2014"/>
                  </a:lnTo>
                  <a:lnTo>
                    <a:pt x="11573" y="2025"/>
                  </a:lnTo>
                  <a:lnTo>
                    <a:pt x="11569" y="2036"/>
                  </a:lnTo>
                  <a:lnTo>
                    <a:pt x="11567" y="2047"/>
                  </a:lnTo>
                  <a:lnTo>
                    <a:pt x="11566" y="2057"/>
                  </a:lnTo>
                  <a:lnTo>
                    <a:pt x="11565" y="2068"/>
                  </a:lnTo>
                  <a:lnTo>
                    <a:pt x="11564" y="2080"/>
                  </a:lnTo>
                  <a:lnTo>
                    <a:pt x="11564" y="2090"/>
                  </a:lnTo>
                  <a:lnTo>
                    <a:pt x="11565" y="2101"/>
                  </a:lnTo>
                  <a:lnTo>
                    <a:pt x="11566" y="2111"/>
                  </a:lnTo>
                  <a:lnTo>
                    <a:pt x="11568" y="2121"/>
                  </a:lnTo>
                  <a:lnTo>
                    <a:pt x="11571" y="2131"/>
                  </a:lnTo>
                  <a:lnTo>
                    <a:pt x="11574" y="2141"/>
                  </a:lnTo>
                  <a:lnTo>
                    <a:pt x="11577" y="2150"/>
                  </a:lnTo>
                  <a:lnTo>
                    <a:pt x="11580" y="2159"/>
                  </a:lnTo>
                  <a:lnTo>
                    <a:pt x="11584" y="2167"/>
                  </a:lnTo>
                  <a:lnTo>
                    <a:pt x="11589" y="2176"/>
                  </a:lnTo>
                  <a:lnTo>
                    <a:pt x="11594" y="2184"/>
                  </a:lnTo>
                  <a:lnTo>
                    <a:pt x="11599" y="2192"/>
                  </a:lnTo>
                  <a:lnTo>
                    <a:pt x="11605" y="2200"/>
                  </a:lnTo>
                  <a:lnTo>
                    <a:pt x="11611" y="2207"/>
                  </a:lnTo>
                  <a:lnTo>
                    <a:pt x="11618" y="2214"/>
                  </a:lnTo>
                  <a:lnTo>
                    <a:pt x="11626" y="2221"/>
                  </a:lnTo>
                  <a:lnTo>
                    <a:pt x="11634" y="2228"/>
                  </a:lnTo>
                  <a:lnTo>
                    <a:pt x="11642" y="2234"/>
                  </a:lnTo>
                  <a:lnTo>
                    <a:pt x="11651" y="2240"/>
                  </a:lnTo>
                  <a:lnTo>
                    <a:pt x="11659" y="2245"/>
                  </a:lnTo>
                  <a:lnTo>
                    <a:pt x="11667" y="2251"/>
                  </a:lnTo>
                  <a:lnTo>
                    <a:pt x="11676" y="2255"/>
                  </a:lnTo>
                  <a:lnTo>
                    <a:pt x="11685" y="2258"/>
                  </a:lnTo>
                  <a:lnTo>
                    <a:pt x="11695" y="2262"/>
                  </a:lnTo>
                  <a:lnTo>
                    <a:pt x="11704" y="2264"/>
                  </a:lnTo>
                  <a:lnTo>
                    <a:pt x="11713" y="2266"/>
                  </a:lnTo>
                  <a:lnTo>
                    <a:pt x="11722" y="2268"/>
                  </a:lnTo>
                  <a:lnTo>
                    <a:pt x="11732" y="2269"/>
                  </a:lnTo>
                  <a:lnTo>
                    <a:pt x="11742" y="2270"/>
                  </a:lnTo>
                  <a:lnTo>
                    <a:pt x="11751" y="2270"/>
                  </a:lnTo>
                  <a:lnTo>
                    <a:pt x="11762" y="2269"/>
                  </a:lnTo>
                  <a:lnTo>
                    <a:pt x="11772" y="2268"/>
                  </a:lnTo>
                  <a:lnTo>
                    <a:pt x="11783" y="2267"/>
                  </a:lnTo>
                  <a:lnTo>
                    <a:pt x="11793" y="2265"/>
                  </a:lnTo>
                  <a:lnTo>
                    <a:pt x="11803" y="2262"/>
                  </a:lnTo>
                  <a:lnTo>
                    <a:pt x="11813" y="2259"/>
                  </a:lnTo>
                  <a:lnTo>
                    <a:pt x="11825" y="2255"/>
                  </a:lnTo>
                  <a:lnTo>
                    <a:pt x="11835" y="2251"/>
                  </a:lnTo>
                  <a:lnTo>
                    <a:pt x="11845" y="2245"/>
                  </a:lnTo>
                  <a:lnTo>
                    <a:pt x="11855" y="2239"/>
                  </a:lnTo>
                  <a:lnTo>
                    <a:pt x="11865" y="2232"/>
                  </a:lnTo>
                  <a:lnTo>
                    <a:pt x="11874" y="2225"/>
                  </a:lnTo>
                  <a:lnTo>
                    <a:pt x="11885" y="2218"/>
                  </a:lnTo>
                  <a:lnTo>
                    <a:pt x="11895" y="2210"/>
                  </a:lnTo>
                  <a:lnTo>
                    <a:pt x="11905" y="2201"/>
                  </a:lnTo>
                  <a:lnTo>
                    <a:pt x="11924" y="2180"/>
                  </a:lnTo>
                  <a:lnTo>
                    <a:pt x="11944" y="2158"/>
                  </a:lnTo>
                  <a:lnTo>
                    <a:pt x="11961" y="2136"/>
                  </a:lnTo>
                  <a:lnTo>
                    <a:pt x="11976" y="2113"/>
                  </a:lnTo>
                  <a:lnTo>
                    <a:pt x="11982" y="2102"/>
                  </a:lnTo>
                  <a:lnTo>
                    <a:pt x="11988" y="2090"/>
                  </a:lnTo>
                  <a:lnTo>
                    <a:pt x="11993" y="2079"/>
                  </a:lnTo>
                  <a:lnTo>
                    <a:pt x="11998" y="2068"/>
                  </a:lnTo>
                  <a:lnTo>
                    <a:pt x="12003" y="2057"/>
                  </a:lnTo>
                  <a:lnTo>
                    <a:pt x="12006" y="2046"/>
                  </a:lnTo>
                  <a:lnTo>
                    <a:pt x="12009" y="2035"/>
                  </a:lnTo>
                  <a:lnTo>
                    <a:pt x="12011" y="2024"/>
                  </a:lnTo>
                  <a:lnTo>
                    <a:pt x="12013" y="2014"/>
                  </a:lnTo>
                  <a:lnTo>
                    <a:pt x="12014" y="2002"/>
                  </a:lnTo>
                  <a:lnTo>
                    <a:pt x="12014" y="1991"/>
                  </a:lnTo>
                  <a:lnTo>
                    <a:pt x="12014" y="1981"/>
                  </a:lnTo>
                  <a:lnTo>
                    <a:pt x="12012" y="1961"/>
                  </a:lnTo>
                  <a:lnTo>
                    <a:pt x="12009" y="1940"/>
                  </a:lnTo>
                  <a:lnTo>
                    <a:pt x="12006" y="1931"/>
                  </a:lnTo>
                  <a:lnTo>
                    <a:pt x="12003" y="1922"/>
                  </a:lnTo>
                  <a:lnTo>
                    <a:pt x="11998" y="1913"/>
                  </a:lnTo>
                  <a:lnTo>
                    <a:pt x="11995" y="1904"/>
                  </a:lnTo>
                  <a:lnTo>
                    <a:pt x="11990" y="1896"/>
                  </a:lnTo>
                  <a:lnTo>
                    <a:pt x="11985" y="1887"/>
                  </a:lnTo>
                  <a:lnTo>
                    <a:pt x="11980" y="1879"/>
                  </a:lnTo>
                  <a:lnTo>
                    <a:pt x="11974" y="1871"/>
                  </a:lnTo>
                  <a:lnTo>
                    <a:pt x="11967" y="1864"/>
                  </a:lnTo>
                  <a:lnTo>
                    <a:pt x="11961" y="1857"/>
                  </a:lnTo>
                  <a:lnTo>
                    <a:pt x="11953" y="1850"/>
                  </a:lnTo>
                  <a:lnTo>
                    <a:pt x="11946" y="1844"/>
                  </a:lnTo>
                  <a:lnTo>
                    <a:pt x="11928" y="1832"/>
                  </a:lnTo>
                  <a:lnTo>
                    <a:pt x="11912" y="1821"/>
                  </a:lnTo>
                  <a:lnTo>
                    <a:pt x="11903" y="1817"/>
                  </a:lnTo>
                  <a:lnTo>
                    <a:pt x="11894" y="1813"/>
                  </a:lnTo>
                  <a:lnTo>
                    <a:pt x="11885" y="1810"/>
                  </a:lnTo>
                  <a:lnTo>
                    <a:pt x="11875" y="1807"/>
                  </a:lnTo>
                  <a:lnTo>
                    <a:pt x="11866" y="1805"/>
                  </a:lnTo>
                  <a:lnTo>
                    <a:pt x="11856" y="1803"/>
                  </a:lnTo>
                  <a:lnTo>
                    <a:pt x="11847" y="1802"/>
                  </a:lnTo>
                  <a:lnTo>
                    <a:pt x="11837" y="1802"/>
                  </a:lnTo>
                  <a:lnTo>
                    <a:pt x="11817" y="1802"/>
                  </a:lnTo>
                  <a:lnTo>
                    <a:pt x="11796" y="1804"/>
                  </a:lnTo>
                  <a:lnTo>
                    <a:pt x="11785" y="1806"/>
                  </a:lnTo>
                  <a:lnTo>
                    <a:pt x="11775" y="1809"/>
                  </a:lnTo>
                  <a:lnTo>
                    <a:pt x="11765" y="1812"/>
                  </a:lnTo>
                  <a:lnTo>
                    <a:pt x="11755" y="1816"/>
                  </a:lnTo>
                  <a:lnTo>
                    <a:pt x="11744" y="1820"/>
                  </a:lnTo>
                  <a:lnTo>
                    <a:pt x="11734" y="1825"/>
                  </a:lnTo>
                  <a:lnTo>
                    <a:pt x="11724" y="1832"/>
                  </a:lnTo>
                  <a:lnTo>
                    <a:pt x="11714" y="1838"/>
                  </a:lnTo>
                  <a:lnTo>
                    <a:pt x="11704" y="1845"/>
                  </a:lnTo>
                  <a:lnTo>
                    <a:pt x="11694" y="1853"/>
                  </a:lnTo>
                  <a:lnTo>
                    <a:pt x="11684" y="1861"/>
                  </a:lnTo>
                  <a:lnTo>
                    <a:pt x="11674" y="1870"/>
                  </a:lnTo>
                  <a:lnTo>
                    <a:pt x="11655" y="1890"/>
                  </a:lnTo>
                  <a:lnTo>
                    <a:pt x="11637" y="1911"/>
                  </a:lnTo>
                  <a:close/>
                  <a:moveTo>
                    <a:pt x="12559" y="2167"/>
                  </a:moveTo>
                  <a:lnTo>
                    <a:pt x="12698" y="2317"/>
                  </a:lnTo>
                  <a:lnTo>
                    <a:pt x="12328" y="2662"/>
                  </a:lnTo>
                  <a:lnTo>
                    <a:pt x="12922" y="2557"/>
                  </a:lnTo>
                  <a:lnTo>
                    <a:pt x="13065" y="2710"/>
                  </a:lnTo>
                  <a:lnTo>
                    <a:pt x="12475" y="3260"/>
                  </a:lnTo>
                  <a:lnTo>
                    <a:pt x="12335" y="3110"/>
                  </a:lnTo>
                  <a:lnTo>
                    <a:pt x="12712" y="2758"/>
                  </a:lnTo>
                  <a:lnTo>
                    <a:pt x="12108" y="2867"/>
                  </a:lnTo>
                  <a:lnTo>
                    <a:pt x="11969" y="2716"/>
                  </a:lnTo>
                  <a:lnTo>
                    <a:pt x="12559" y="2167"/>
                  </a:lnTo>
                  <a:close/>
                  <a:moveTo>
                    <a:pt x="13146" y="2318"/>
                  </a:moveTo>
                  <a:lnTo>
                    <a:pt x="13217" y="2393"/>
                  </a:lnTo>
                  <a:lnTo>
                    <a:pt x="13196" y="2408"/>
                  </a:lnTo>
                  <a:lnTo>
                    <a:pt x="13176" y="2421"/>
                  </a:lnTo>
                  <a:lnTo>
                    <a:pt x="13166" y="2426"/>
                  </a:lnTo>
                  <a:lnTo>
                    <a:pt x="13155" y="2432"/>
                  </a:lnTo>
                  <a:lnTo>
                    <a:pt x="13145" y="2436"/>
                  </a:lnTo>
                  <a:lnTo>
                    <a:pt x="13134" y="2440"/>
                  </a:lnTo>
                  <a:lnTo>
                    <a:pt x="13124" y="2443"/>
                  </a:lnTo>
                  <a:lnTo>
                    <a:pt x="13114" y="2446"/>
                  </a:lnTo>
                  <a:lnTo>
                    <a:pt x="13102" y="2448"/>
                  </a:lnTo>
                  <a:lnTo>
                    <a:pt x="13092" y="2450"/>
                  </a:lnTo>
                  <a:lnTo>
                    <a:pt x="13081" y="2451"/>
                  </a:lnTo>
                  <a:lnTo>
                    <a:pt x="13071" y="2452"/>
                  </a:lnTo>
                  <a:lnTo>
                    <a:pt x="13060" y="2452"/>
                  </a:lnTo>
                  <a:lnTo>
                    <a:pt x="13050" y="2451"/>
                  </a:lnTo>
                  <a:lnTo>
                    <a:pt x="13038" y="2450"/>
                  </a:lnTo>
                  <a:lnTo>
                    <a:pt x="13028" y="2448"/>
                  </a:lnTo>
                  <a:lnTo>
                    <a:pt x="13017" y="2446"/>
                  </a:lnTo>
                  <a:lnTo>
                    <a:pt x="13007" y="2444"/>
                  </a:lnTo>
                  <a:lnTo>
                    <a:pt x="12997" y="2441"/>
                  </a:lnTo>
                  <a:lnTo>
                    <a:pt x="12987" y="2437"/>
                  </a:lnTo>
                  <a:lnTo>
                    <a:pt x="12976" y="2433"/>
                  </a:lnTo>
                  <a:lnTo>
                    <a:pt x="12967" y="2427"/>
                  </a:lnTo>
                  <a:lnTo>
                    <a:pt x="12957" y="2422"/>
                  </a:lnTo>
                  <a:lnTo>
                    <a:pt x="12948" y="2416"/>
                  </a:lnTo>
                  <a:lnTo>
                    <a:pt x="12939" y="2410"/>
                  </a:lnTo>
                  <a:lnTo>
                    <a:pt x="12930" y="2403"/>
                  </a:lnTo>
                  <a:lnTo>
                    <a:pt x="12911" y="2388"/>
                  </a:lnTo>
                  <a:lnTo>
                    <a:pt x="12894" y="2371"/>
                  </a:lnTo>
                  <a:lnTo>
                    <a:pt x="12878" y="2352"/>
                  </a:lnTo>
                  <a:lnTo>
                    <a:pt x="12864" y="2333"/>
                  </a:lnTo>
                  <a:lnTo>
                    <a:pt x="12857" y="2324"/>
                  </a:lnTo>
                  <a:lnTo>
                    <a:pt x="12851" y="2314"/>
                  </a:lnTo>
                  <a:lnTo>
                    <a:pt x="12846" y="2303"/>
                  </a:lnTo>
                  <a:lnTo>
                    <a:pt x="12842" y="2293"/>
                  </a:lnTo>
                  <a:lnTo>
                    <a:pt x="12838" y="2284"/>
                  </a:lnTo>
                  <a:lnTo>
                    <a:pt x="12835" y="2274"/>
                  </a:lnTo>
                  <a:lnTo>
                    <a:pt x="12832" y="2264"/>
                  </a:lnTo>
                  <a:lnTo>
                    <a:pt x="12829" y="2253"/>
                  </a:lnTo>
                  <a:lnTo>
                    <a:pt x="12827" y="2242"/>
                  </a:lnTo>
                  <a:lnTo>
                    <a:pt x="12826" y="2232"/>
                  </a:lnTo>
                  <a:lnTo>
                    <a:pt x="12825" y="2221"/>
                  </a:lnTo>
                  <a:lnTo>
                    <a:pt x="12825" y="2210"/>
                  </a:lnTo>
                  <a:lnTo>
                    <a:pt x="12825" y="2200"/>
                  </a:lnTo>
                  <a:lnTo>
                    <a:pt x="12826" y="2188"/>
                  </a:lnTo>
                  <a:lnTo>
                    <a:pt x="12827" y="2178"/>
                  </a:lnTo>
                  <a:lnTo>
                    <a:pt x="12829" y="2168"/>
                  </a:lnTo>
                  <a:lnTo>
                    <a:pt x="12831" y="2157"/>
                  </a:lnTo>
                  <a:lnTo>
                    <a:pt x="12834" y="2147"/>
                  </a:lnTo>
                  <a:lnTo>
                    <a:pt x="12838" y="2137"/>
                  </a:lnTo>
                  <a:lnTo>
                    <a:pt x="12842" y="2126"/>
                  </a:lnTo>
                  <a:lnTo>
                    <a:pt x="12846" y="2116"/>
                  </a:lnTo>
                  <a:lnTo>
                    <a:pt x="12851" y="2106"/>
                  </a:lnTo>
                  <a:lnTo>
                    <a:pt x="12857" y="2096"/>
                  </a:lnTo>
                  <a:lnTo>
                    <a:pt x="12864" y="2086"/>
                  </a:lnTo>
                  <a:lnTo>
                    <a:pt x="12878" y="2066"/>
                  </a:lnTo>
                  <a:lnTo>
                    <a:pt x="12894" y="2047"/>
                  </a:lnTo>
                  <a:lnTo>
                    <a:pt x="12965" y="2123"/>
                  </a:lnTo>
                  <a:lnTo>
                    <a:pt x="12956" y="2134"/>
                  </a:lnTo>
                  <a:lnTo>
                    <a:pt x="12949" y="2144"/>
                  </a:lnTo>
                  <a:lnTo>
                    <a:pt x="12943" y="2154"/>
                  </a:lnTo>
                  <a:lnTo>
                    <a:pt x="12939" y="2164"/>
                  </a:lnTo>
                  <a:lnTo>
                    <a:pt x="12935" y="2174"/>
                  </a:lnTo>
                  <a:lnTo>
                    <a:pt x="12933" y="2185"/>
                  </a:lnTo>
                  <a:lnTo>
                    <a:pt x="12931" y="2196"/>
                  </a:lnTo>
                  <a:lnTo>
                    <a:pt x="12931" y="2207"/>
                  </a:lnTo>
                  <a:lnTo>
                    <a:pt x="12932" y="2217"/>
                  </a:lnTo>
                  <a:lnTo>
                    <a:pt x="12935" y="2228"/>
                  </a:lnTo>
                  <a:lnTo>
                    <a:pt x="12938" y="2239"/>
                  </a:lnTo>
                  <a:lnTo>
                    <a:pt x="12943" y="2250"/>
                  </a:lnTo>
                  <a:lnTo>
                    <a:pt x="12949" y="2261"/>
                  </a:lnTo>
                  <a:lnTo>
                    <a:pt x="12957" y="2272"/>
                  </a:lnTo>
                  <a:lnTo>
                    <a:pt x="12965" y="2283"/>
                  </a:lnTo>
                  <a:lnTo>
                    <a:pt x="12975" y="2294"/>
                  </a:lnTo>
                  <a:lnTo>
                    <a:pt x="12986" y="2305"/>
                  </a:lnTo>
                  <a:lnTo>
                    <a:pt x="12997" y="2315"/>
                  </a:lnTo>
                  <a:lnTo>
                    <a:pt x="13007" y="2323"/>
                  </a:lnTo>
                  <a:lnTo>
                    <a:pt x="13018" y="2330"/>
                  </a:lnTo>
                  <a:lnTo>
                    <a:pt x="13028" y="2336"/>
                  </a:lnTo>
                  <a:lnTo>
                    <a:pt x="13039" y="2340"/>
                  </a:lnTo>
                  <a:lnTo>
                    <a:pt x="13050" y="2343"/>
                  </a:lnTo>
                  <a:lnTo>
                    <a:pt x="13061" y="2345"/>
                  </a:lnTo>
                  <a:lnTo>
                    <a:pt x="13071" y="2346"/>
                  </a:lnTo>
                  <a:lnTo>
                    <a:pt x="13082" y="2345"/>
                  </a:lnTo>
                  <a:lnTo>
                    <a:pt x="13092" y="2344"/>
                  </a:lnTo>
                  <a:lnTo>
                    <a:pt x="13104" y="2341"/>
                  </a:lnTo>
                  <a:lnTo>
                    <a:pt x="13114" y="2337"/>
                  </a:lnTo>
                  <a:lnTo>
                    <a:pt x="13125" y="2332"/>
                  </a:lnTo>
                  <a:lnTo>
                    <a:pt x="13135" y="2325"/>
                  </a:lnTo>
                  <a:lnTo>
                    <a:pt x="13146" y="2318"/>
                  </a:lnTo>
                  <a:close/>
                  <a:moveTo>
                    <a:pt x="13317" y="4287"/>
                  </a:moveTo>
                  <a:lnTo>
                    <a:pt x="13204" y="4352"/>
                  </a:lnTo>
                  <a:lnTo>
                    <a:pt x="13094" y="4160"/>
                  </a:lnTo>
                  <a:lnTo>
                    <a:pt x="13206" y="4095"/>
                  </a:lnTo>
                  <a:lnTo>
                    <a:pt x="13192" y="4067"/>
                  </a:lnTo>
                  <a:lnTo>
                    <a:pt x="13178" y="4038"/>
                  </a:lnTo>
                  <a:lnTo>
                    <a:pt x="13166" y="4010"/>
                  </a:lnTo>
                  <a:lnTo>
                    <a:pt x="13155" y="3982"/>
                  </a:lnTo>
                  <a:lnTo>
                    <a:pt x="13145" y="3956"/>
                  </a:lnTo>
                  <a:lnTo>
                    <a:pt x="13138" y="3931"/>
                  </a:lnTo>
                  <a:lnTo>
                    <a:pt x="13131" y="3905"/>
                  </a:lnTo>
                  <a:lnTo>
                    <a:pt x="13126" y="3880"/>
                  </a:lnTo>
                  <a:lnTo>
                    <a:pt x="13122" y="3855"/>
                  </a:lnTo>
                  <a:lnTo>
                    <a:pt x="13119" y="3832"/>
                  </a:lnTo>
                  <a:lnTo>
                    <a:pt x="13118" y="3810"/>
                  </a:lnTo>
                  <a:lnTo>
                    <a:pt x="13118" y="3787"/>
                  </a:lnTo>
                  <a:lnTo>
                    <a:pt x="13120" y="3765"/>
                  </a:lnTo>
                  <a:lnTo>
                    <a:pt x="13123" y="3745"/>
                  </a:lnTo>
                  <a:lnTo>
                    <a:pt x="13127" y="3724"/>
                  </a:lnTo>
                  <a:lnTo>
                    <a:pt x="13132" y="3704"/>
                  </a:lnTo>
                  <a:lnTo>
                    <a:pt x="13139" y="3685"/>
                  </a:lnTo>
                  <a:lnTo>
                    <a:pt x="13147" y="3666"/>
                  </a:lnTo>
                  <a:lnTo>
                    <a:pt x="13155" y="3648"/>
                  </a:lnTo>
                  <a:lnTo>
                    <a:pt x="13165" y="3630"/>
                  </a:lnTo>
                  <a:lnTo>
                    <a:pt x="13175" y="3613"/>
                  </a:lnTo>
                  <a:lnTo>
                    <a:pt x="13186" y="3596"/>
                  </a:lnTo>
                  <a:lnTo>
                    <a:pt x="13197" y="3580"/>
                  </a:lnTo>
                  <a:lnTo>
                    <a:pt x="13210" y="3564"/>
                  </a:lnTo>
                  <a:lnTo>
                    <a:pt x="13223" y="3549"/>
                  </a:lnTo>
                  <a:lnTo>
                    <a:pt x="13238" y="3534"/>
                  </a:lnTo>
                  <a:lnTo>
                    <a:pt x="13253" y="3520"/>
                  </a:lnTo>
                  <a:lnTo>
                    <a:pt x="13269" y="3507"/>
                  </a:lnTo>
                  <a:lnTo>
                    <a:pt x="13286" y="3493"/>
                  </a:lnTo>
                  <a:lnTo>
                    <a:pt x="13304" y="3480"/>
                  </a:lnTo>
                  <a:lnTo>
                    <a:pt x="13322" y="3468"/>
                  </a:lnTo>
                  <a:lnTo>
                    <a:pt x="13341" y="3457"/>
                  </a:lnTo>
                  <a:lnTo>
                    <a:pt x="13363" y="3444"/>
                  </a:lnTo>
                  <a:lnTo>
                    <a:pt x="13383" y="3434"/>
                  </a:lnTo>
                  <a:lnTo>
                    <a:pt x="13404" y="3425"/>
                  </a:lnTo>
                  <a:lnTo>
                    <a:pt x="13425" y="3417"/>
                  </a:lnTo>
                  <a:lnTo>
                    <a:pt x="13445" y="3410"/>
                  </a:lnTo>
                  <a:lnTo>
                    <a:pt x="13465" y="3404"/>
                  </a:lnTo>
                  <a:lnTo>
                    <a:pt x="13486" y="3399"/>
                  </a:lnTo>
                  <a:lnTo>
                    <a:pt x="13506" y="3395"/>
                  </a:lnTo>
                  <a:lnTo>
                    <a:pt x="13526" y="3392"/>
                  </a:lnTo>
                  <a:lnTo>
                    <a:pt x="13547" y="3390"/>
                  </a:lnTo>
                  <a:lnTo>
                    <a:pt x="13567" y="3389"/>
                  </a:lnTo>
                  <a:lnTo>
                    <a:pt x="13587" y="3390"/>
                  </a:lnTo>
                  <a:lnTo>
                    <a:pt x="13607" y="3391"/>
                  </a:lnTo>
                  <a:lnTo>
                    <a:pt x="13627" y="3393"/>
                  </a:lnTo>
                  <a:lnTo>
                    <a:pt x="13647" y="3397"/>
                  </a:lnTo>
                  <a:lnTo>
                    <a:pt x="13667" y="3401"/>
                  </a:lnTo>
                  <a:lnTo>
                    <a:pt x="13686" y="3407"/>
                  </a:lnTo>
                  <a:lnTo>
                    <a:pt x="13706" y="3414"/>
                  </a:lnTo>
                  <a:lnTo>
                    <a:pt x="13726" y="3423"/>
                  </a:lnTo>
                  <a:lnTo>
                    <a:pt x="13745" y="3432"/>
                  </a:lnTo>
                  <a:lnTo>
                    <a:pt x="13763" y="3444"/>
                  </a:lnTo>
                  <a:lnTo>
                    <a:pt x="13783" y="3457"/>
                  </a:lnTo>
                  <a:lnTo>
                    <a:pt x="13801" y="3471"/>
                  </a:lnTo>
                  <a:lnTo>
                    <a:pt x="13820" y="3486"/>
                  </a:lnTo>
                  <a:lnTo>
                    <a:pt x="13838" y="3503"/>
                  </a:lnTo>
                  <a:lnTo>
                    <a:pt x="13857" y="3522"/>
                  </a:lnTo>
                  <a:lnTo>
                    <a:pt x="13874" y="3541"/>
                  </a:lnTo>
                  <a:lnTo>
                    <a:pt x="13892" y="3561"/>
                  </a:lnTo>
                  <a:lnTo>
                    <a:pt x="13910" y="3584"/>
                  </a:lnTo>
                  <a:lnTo>
                    <a:pt x="13928" y="3608"/>
                  </a:lnTo>
                  <a:lnTo>
                    <a:pt x="13945" y="3633"/>
                  </a:lnTo>
                  <a:lnTo>
                    <a:pt x="13962" y="3659"/>
                  </a:lnTo>
                  <a:lnTo>
                    <a:pt x="14057" y="3604"/>
                  </a:lnTo>
                  <a:lnTo>
                    <a:pt x="14168" y="3795"/>
                  </a:lnTo>
                  <a:lnTo>
                    <a:pt x="14072" y="3850"/>
                  </a:lnTo>
                  <a:lnTo>
                    <a:pt x="14087" y="3879"/>
                  </a:lnTo>
                  <a:lnTo>
                    <a:pt x="14101" y="3907"/>
                  </a:lnTo>
                  <a:lnTo>
                    <a:pt x="14112" y="3936"/>
                  </a:lnTo>
                  <a:lnTo>
                    <a:pt x="14123" y="3962"/>
                  </a:lnTo>
                  <a:lnTo>
                    <a:pt x="14132" y="3990"/>
                  </a:lnTo>
                  <a:lnTo>
                    <a:pt x="14140" y="4015"/>
                  </a:lnTo>
                  <a:lnTo>
                    <a:pt x="14148" y="4040"/>
                  </a:lnTo>
                  <a:lnTo>
                    <a:pt x="14153" y="4065"/>
                  </a:lnTo>
                  <a:lnTo>
                    <a:pt x="14157" y="4089"/>
                  </a:lnTo>
                  <a:lnTo>
                    <a:pt x="14160" y="4113"/>
                  </a:lnTo>
                  <a:lnTo>
                    <a:pt x="14161" y="4136"/>
                  </a:lnTo>
                  <a:lnTo>
                    <a:pt x="14161" y="4157"/>
                  </a:lnTo>
                  <a:lnTo>
                    <a:pt x="14159" y="4180"/>
                  </a:lnTo>
                  <a:lnTo>
                    <a:pt x="14157" y="4200"/>
                  </a:lnTo>
                  <a:lnTo>
                    <a:pt x="14152" y="4221"/>
                  </a:lnTo>
                  <a:lnTo>
                    <a:pt x="14147" y="4241"/>
                  </a:lnTo>
                  <a:lnTo>
                    <a:pt x="14140" y="4260"/>
                  </a:lnTo>
                  <a:lnTo>
                    <a:pt x="14132" y="4278"/>
                  </a:lnTo>
                  <a:lnTo>
                    <a:pt x="14124" y="4297"/>
                  </a:lnTo>
                  <a:lnTo>
                    <a:pt x="14115" y="4315"/>
                  </a:lnTo>
                  <a:lnTo>
                    <a:pt x="14105" y="4332"/>
                  </a:lnTo>
                  <a:lnTo>
                    <a:pt x="14094" y="4349"/>
                  </a:lnTo>
                  <a:lnTo>
                    <a:pt x="14082" y="4365"/>
                  </a:lnTo>
                  <a:lnTo>
                    <a:pt x="14069" y="4381"/>
                  </a:lnTo>
                  <a:lnTo>
                    <a:pt x="14056" y="4396"/>
                  </a:lnTo>
                  <a:lnTo>
                    <a:pt x="14042" y="4411"/>
                  </a:lnTo>
                  <a:lnTo>
                    <a:pt x="14027" y="4425"/>
                  </a:lnTo>
                  <a:lnTo>
                    <a:pt x="14010" y="4439"/>
                  </a:lnTo>
                  <a:lnTo>
                    <a:pt x="13993" y="4452"/>
                  </a:lnTo>
                  <a:lnTo>
                    <a:pt x="13976" y="4466"/>
                  </a:lnTo>
                  <a:lnTo>
                    <a:pt x="13956" y="4478"/>
                  </a:lnTo>
                  <a:lnTo>
                    <a:pt x="13937" y="4489"/>
                  </a:lnTo>
                  <a:lnTo>
                    <a:pt x="13917" y="4500"/>
                  </a:lnTo>
                  <a:lnTo>
                    <a:pt x="13897" y="4510"/>
                  </a:lnTo>
                  <a:lnTo>
                    <a:pt x="13877" y="4519"/>
                  </a:lnTo>
                  <a:lnTo>
                    <a:pt x="13858" y="4528"/>
                  </a:lnTo>
                  <a:lnTo>
                    <a:pt x="13837" y="4535"/>
                  </a:lnTo>
                  <a:lnTo>
                    <a:pt x="13817" y="4541"/>
                  </a:lnTo>
                  <a:lnTo>
                    <a:pt x="13798" y="4546"/>
                  </a:lnTo>
                  <a:lnTo>
                    <a:pt x="13778" y="4550"/>
                  </a:lnTo>
                  <a:lnTo>
                    <a:pt x="13758" y="4553"/>
                  </a:lnTo>
                  <a:lnTo>
                    <a:pt x="13738" y="4555"/>
                  </a:lnTo>
                  <a:lnTo>
                    <a:pt x="13718" y="4556"/>
                  </a:lnTo>
                  <a:lnTo>
                    <a:pt x="13698" y="4556"/>
                  </a:lnTo>
                  <a:lnTo>
                    <a:pt x="13678" y="4555"/>
                  </a:lnTo>
                  <a:lnTo>
                    <a:pt x="13658" y="4553"/>
                  </a:lnTo>
                  <a:lnTo>
                    <a:pt x="13638" y="4551"/>
                  </a:lnTo>
                  <a:lnTo>
                    <a:pt x="13618" y="4547"/>
                  </a:lnTo>
                  <a:lnTo>
                    <a:pt x="13598" y="4542"/>
                  </a:lnTo>
                  <a:lnTo>
                    <a:pt x="13578" y="4535"/>
                  </a:lnTo>
                  <a:lnTo>
                    <a:pt x="13559" y="4527"/>
                  </a:lnTo>
                  <a:lnTo>
                    <a:pt x="13539" y="4517"/>
                  </a:lnTo>
                  <a:lnTo>
                    <a:pt x="13519" y="4506"/>
                  </a:lnTo>
                  <a:lnTo>
                    <a:pt x="13501" y="4494"/>
                  </a:lnTo>
                  <a:lnTo>
                    <a:pt x="13482" y="4480"/>
                  </a:lnTo>
                  <a:lnTo>
                    <a:pt x="13462" y="4465"/>
                  </a:lnTo>
                  <a:lnTo>
                    <a:pt x="13444" y="4447"/>
                  </a:lnTo>
                  <a:lnTo>
                    <a:pt x="13425" y="4429"/>
                  </a:lnTo>
                  <a:lnTo>
                    <a:pt x="13406" y="4409"/>
                  </a:lnTo>
                  <a:lnTo>
                    <a:pt x="13388" y="4387"/>
                  </a:lnTo>
                  <a:lnTo>
                    <a:pt x="13370" y="4364"/>
                  </a:lnTo>
                  <a:lnTo>
                    <a:pt x="13353" y="4339"/>
                  </a:lnTo>
                  <a:lnTo>
                    <a:pt x="13334" y="4314"/>
                  </a:lnTo>
                  <a:lnTo>
                    <a:pt x="13317" y="4287"/>
                  </a:lnTo>
                  <a:close/>
                  <a:moveTo>
                    <a:pt x="13479" y="4193"/>
                  </a:moveTo>
                  <a:lnTo>
                    <a:pt x="13490" y="4211"/>
                  </a:lnTo>
                  <a:lnTo>
                    <a:pt x="13502" y="4229"/>
                  </a:lnTo>
                  <a:lnTo>
                    <a:pt x="13514" y="4245"/>
                  </a:lnTo>
                  <a:lnTo>
                    <a:pt x="13526" y="4260"/>
                  </a:lnTo>
                  <a:lnTo>
                    <a:pt x="13540" y="4274"/>
                  </a:lnTo>
                  <a:lnTo>
                    <a:pt x="13553" y="4287"/>
                  </a:lnTo>
                  <a:lnTo>
                    <a:pt x="13566" y="4299"/>
                  </a:lnTo>
                  <a:lnTo>
                    <a:pt x="13580" y="4309"/>
                  </a:lnTo>
                  <a:lnTo>
                    <a:pt x="13595" y="4318"/>
                  </a:lnTo>
                  <a:lnTo>
                    <a:pt x="13609" y="4326"/>
                  </a:lnTo>
                  <a:lnTo>
                    <a:pt x="13623" y="4333"/>
                  </a:lnTo>
                  <a:lnTo>
                    <a:pt x="13637" y="4338"/>
                  </a:lnTo>
                  <a:lnTo>
                    <a:pt x="13651" y="4343"/>
                  </a:lnTo>
                  <a:lnTo>
                    <a:pt x="13666" y="4346"/>
                  </a:lnTo>
                  <a:lnTo>
                    <a:pt x="13680" y="4348"/>
                  </a:lnTo>
                  <a:lnTo>
                    <a:pt x="13694" y="4348"/>
                  </a:lnTo>
                  <a:lnTo>
                    <a:pt x="13708" y="4347"/>
                  </a:lnTo>
                  <a:lnTo>
                    <a:pt x="13725" y="4344"/>
                  </a:lnTo>
                  <a:lnTo>
                    <a:pt x="13741" y="4339"/>
                  </a:lnTo>
                  <a:lnTo>
                    <a:pt x="13758" y="4333"/>
                  </a:lnTo>
                  <a:lnTo>
                    <a:pt x="13775" y="4327"/>
                  </a:lnTo>
                  <a:lnTo>
                    <a:pt x="13795" y="4318"/>
                  </a:lnTo>
                  <a:lnTo>
                    <a:pt x="13814" y="4308"/>
                  </a:lnTo>
                  <a:lnTo>
                    <a:pt x="13834" y="4297"/>
                  </a:lnTo>
                  <a:lnTo>
                    <a:pt x="13848" y="4290"/>
                  </a:lnTo>
                  <a:lnTo>
                    <a:pt x="13860" y="4281"/>
                  </a:lnTo>
                  <a:lnTo>
                    <a:pt x="13871" y="4273"/>
                  </a:lnTo>
                  <a:lnTo>
                    <a:pt x="13881" y="4265"/>
                  </a:lnTo>
                  <a:lnTo>
                    <a:pt x="13891" y="4257"/>
                  </a:lnTo>
                  <a:lnTo>
                    <a:pt x="13901" y="4248"/>
                  </a:lnTo>
                  <a:lnTo>
                    <a:pt x="13910" y="4239"/>
                  </a:lnTo>
                  <a:lnTo>
                    <a:pt x="13918" y="4230"/>
                  </a:lnTo>
                  <a:lnTo>
                    <a:pt x="13925" y="4220"/>
                  </a:lnTo>
                  <a:lnTo>
                    <a:pt x="13932" y="4210"/>
                  </a:lnTo>
                  <a:lnTo>
                    <a:pt x="13938" y="4201"/>
                  </a:lnTo>
                  <a:lnTo>
                    <a:pt x="13943" y="4191"/>
                  </a:lnTo>
                  <a:lnTo>
                    <a:pt x="13948" y="4181"/>
                  </a:lnTo>
                  <a:lnTo>
                    <a:pt x="13952" y="4170"/>
                  </a:lnTo>
                  <a:lnTo>
                    <a:pt x="13955" y="4159"/>
                  </a:lnTo>
                  <a:lnTo>
                    <a:pt x="13958" y="4148"/>
                  </a:lnTo>
                  <a:lnTo>
                    <a:pt x="13959" y="4137"/>
                  </a:lnTo>
                  <a:lnTo>
                    <a:pt x="13962" y="4126"/>
                  </a:lnTo>
                  <a:lnTo>
                    <a:pt x="13962" y="4115"/>
                  </a:lnTo>
                  <a:lnTo>
                    <a:pt x="13962" y="4102"/>
                  </a:lnTo>
                  <a:lnTo>
                    <a:pt x="13962" y="4090"/>
                  </a:lnTo>
                  <a:lnTo>
                    <a:pt x="13959" y="4078"/>
                  </a:lnTo>
                  <a:lnTo>
                    <a:pt x="13957" y="4066"/>
                  </a:lnTo>
                  <a:lnTo>
                    <a:pt x="13955" y="4053"/>
                  </a:lnTo>
                  <a:lnTo>
                    <a:pt x="13952" y="4040"/>
                  </a:lnTo>
                  <a:lnTo>
                    <a:pt x="13948" y="4027"/>
                  </a:lnTo>
                  <a:lnTo>
                    <a:pt x="13943" y="4014"/>
                  </a:lnTo>
                  <a:lnTo>
                    <a:pt x="13938" y="4000"/>
                  </a:lnTo>
                  <a:lnTo>
                    <a:pt x="13925" y="3972"/>
                  </a:lnTo>
                  <a:lnTo>
                    <a:pt x="13910" y="3944"/>
                  </a:lnTo>
                  <a:lnTo>
                    <a:pt x="13479" y="4193"/>
                  </a:lnTo>
                  <a:close/>
                  <a:moveTo>
                    <a:pt x="13369" y="4002"/>
                  </a:moveTo>
                  <a:lnTo>
                    <a:pt x="13800" y="3754"/>
                  </a:lnTo>
                  <a:lnTo>
                    <a:pt x="13791" y="3738"/>
                  </a:lnTo>
                  <a:lnTo>
                    <a:pt x="13782" y="3724"/>
                  </a:lnTo>
                  <a:lnTo>
                    <a:pt x="13772" y="3711"/>
                  </a:lnTo>
                  <a:lnTo>
                    <a:pt x="13763" y="3698"/>
                  </a:lnTo>
                  <a:lnTo>
                    <a:pt x="13754" y="3687"/>
                  </a:lnTo>
                  <a:lnTo>
                    <a:pt x="13744" y="3675"/>
                  </a:lnTo>
                  <a:lnTo>
                    <a:pt x="13735" y="3665"/>
                  </a:lnTo>
                  <a:lnTo>
                    <a:pt x="13725" y="3655"/>
                  </a:lnTo>
                  <a:lnTo>
                    <a:pt x="13714" y="3647"/>
                  </a:lnTo>
                  <a:lnTo>
                    <a:pt x="13705" y="3639"/>
                  </a:lnTo>
                  <a:lnTo>
                    <a:pt x="13695" y="3632"/>
                  </a:lnTo>
                  <a:lnTo>
                    <a:pt x="13684" y="3626"/>
                  </a:lnTo>
                  <a:lnTo>
                    <a:pt x="13674" y="3619"/>
                  </a:lnTo>
                  <a:lnTo>
                    <a:pt x="13664" y="3614"/>
                  </a:lnTo>
                  <a:lnTo>
                    <a:pt x="13652" y="3610"/>
                  </a:lnTo>
                  <a:lnTo>
                    <a:pt x="13642" y="3607"/>
                  </a:lnTo>
                  <a:lnTo>
                    <a:pt x="13631" y="3605"/>
                  </a:lnTo>
                  <a:lnTo>
                    <a:pt x="13620" y="3603"/>
                  </a:lnTo>
                  <a:lnTo>
                    <a:pt x="13609" y="3602"/>
                  </a:lnTo>
                  <a:lnTo>
                    <a:pt x="13598" y="3601"/>
                  </a:lnTo>
                  <a:lnTo>
                    <a:pt x="13585" y="3602"/>
                  </a:lnTo>
                  <a:lnTo>
                    <a:pt x="13574" y="3602"/>
                  </a:lnTo>
                  <a:lnTo>
                    <a:pt x="13562" y="3604"/>
                  </a:lnTo>
                  <a:lnTo>
                    <a:pt x="13550" y="3606"/>
                  </a:lnTo>
                  <a:lnTo>
                    <a:pt x="13538" y="3609"/>
                  </a:lnTo>
                  <a:lnTo>
                    <a:pt x="13524" y="3613"/>
                  </a:lnTo>
                  <a:lnTo>
                    <a:pt x="13512" y="3617"/>
                  </a:lnTo>
                  <a:lnTo>
                    <a:pt x="13499" y="3622"/>
                  </a:lnTo>
                  <a:lnTo>
                    <a:pt x="13486" y="3628"/>
                  </a:lnTo>
                  <a:lnTo>
                    <a:pt x="13473" y="3634"/>
                  </a:lnTo>
                  <a:lnTo>
                    <a:pt x="13458" y="3641"/>
                  </a:lnTo>
                  <a:lnTo>
                    <a:pt x="13445" y="3649"/>
                  </a:lnTo>
                  <a:lnTo>
                    <a:pt x="13432" y="3656"/>
                  </a:lnTo>
                  <a:lnTo>
                    <a:pt x="13420" y="3664"/>
                  </a:lnTo>
                  <a:lnTo>
                    <a:pt x="13408" y="3672"/>
                  </a:lnTo>
                  <a:lnTo>
                    <a:pt x="13397" y="3680"/>
                  </a:lnTo>
                  <a:lnTo>
                    <a:pt x="13387" y="3690"/>
                  </a:lnTo>
                  <a:lnTo>
                    <a:pt x="13378" y="3698"/>
                  </a:lnTo>
                  <a:lnTo>
                    <a:pt x="13369" y="3707"/>
                  </a:lnTo>
                  <a:lnTo>
                    <a:pt x="13362" y="3716"/>
                  </a:lnTo>
                  <a:lnTo>
                    <a:pt x="13354" y="3726"/>
                  </a:lnTo>
                  <a:lnTo>
                    <a:pt x="13347" y="3735"/>
                  </a:lnTo>
                  <a:lnTo>
                    <a:pt x="13341" y="3746"/>
                  </a:lnTo>
                  <a:lnTo>
                    <a:pt x="13335" y="3756"/>
                  </a:lnTo>
                  <a:lnTo>
                    <a:pt x="13331" y="3766"/>
                  </a:lnTo>
                  <a:lnTo>
                    <a:pt x="13327" y="3776"/>
                  </a:lnTo>
                  <a:lnTo>
                    <a:pt x="13323" y="3786"/>
                  </a:lnTo>
                  <a:lnTo>
                    <a:pt x="13321" y="3797"/>
                  </a:lnTo>
                  <a:lnTo>
                    <a:pt x="13319" y="3809"/>
                  </a:lnTo>
                  <a:lnTo>
                    <a:pt x="13318" y="3820"/>
                  </a:lnTo>
                  <a:lnTo>
                    <a:pt x="13317" y="3832"/>
                  </a:lnTo>
                  <a:lnTo>
                    <a:pt x="13317" y="3843"/>
                  </a:lnTo>
                  <a:lnTo>
                    <a:pt x="13317" y="3855"/>
                  </a:lnTo>
                  <a:lnTo>
                    <a:pt x="13319" y="3868"/>
                  </a:lnTo>
                  <a:lnTo>
                    <a:pt x="13321" y="3880"/>
                  </a:lnTo>
                  <a:lnTo>
                    <a:pt x="13323" y="3893"/>
                  </a:lnTo>
                  <a:lnTo>
                    <a:pt x="13327" y="3906"/>
                  </a:lnTo>
                  <a:lnTo>
                    <a:pt x="13331" y="3918"/>
                  </a:lnTo>
                  <a:lnTo>
                    <a:pt x="13335" y="3933"/>
                  </a:lnTo>
                  <a:lnTo>
                    <a:pt x="13340" y="3946"/>
                  </a:lnTo>
                  <a:lnTo>
                    <a:pt x="13346" y="3959"/>
                  </a:lnTo>
                  <a:lnTo>
                    <a:pt x="13354" y="3973"/>
                  </a:lnTo>
                  <a:lnTo>
                    <a:pt x="13361" y="3988"/>
                  </a:lnTo>
                  <a:lnTo>
                    <a:pt x="13369" y="4002"/>
                  </a:lnTo>
                  <a:close/>
                  <a:moveTo>
                    <a:pt x="13883" y="5319"/>
                  </a:moveTo>
                  <a:lnTo>
                    <a:pt x="13915" y="5532"/>
                  </a:lnTo>
                  <a:lnTo>
                    <a:pt x="13899" y="5531"/>
                  </a:lnTo>
                  <a:lnTo>
                    <a:pt x="13884" y="5530"/>
                  </a:lnTo>
                  <a:lnTo>
                    <a:pt x="13870" y="5529"/>
                  </a:lnTo>
                  <a:lnTo>
                    <a:pt x="13856" y="5527"/>
                  </a:lnTo>
                  <a:lnTo>
                    <a:pt x="13842" y="5524"/>
                  </a:lnTo>
                  <a:lnTo>
                    <a:pt x="13827" y="5521"/>
                  </a:lnTo>
                  <a:lnTo>
                    <a:pt x="13814" y="5518"/>
                  </a:lnTo>
                  <a:lnTo>
                    <a:pt x="13801" y="5514"/>
                  </a:lnTo>
                  <a:lnTo>
                    <a:pt x="13788" y="5509"/>
                  </a:lnTo>
                  <a:lnTo>
                    <a:pt x="13775" y="5504"/>
                  </a:lnTo>
                  <a:lnTo>
                    <a:pt x="13762" y="5499"/>
                  </a:lnTo>
                  <a:lnTo>
                    <a:pt x="13751" y="5493"/>
                  </a:lnTo>
                  <a:lnTo>
                    <a:pt x="13739" y="5487"/>
                  </a:lnTo>
                  <a:lnTo>
                    <a:pt x="13728" y="5480"/>
                  </a:lnTo>
                  <a:lnTo>
                    <a:pt x="13717" y="5472"/>
                  </a:lnTo>
                  <a:lnTo>
                    <a:pt x="13705" y="5464"/>
                  </a:lnTo>
                  <a:lnTo>
                    <a:pt x="13695" y="5456"/>
                  </a:lnTo>
                  <a:lnTo>
                    <a:pt x="13685" y="5447"/>
                  </a:lnTo>
                  <a:lnTo>
                    <a:pt x="13675" y="5438"/>
                  </a:lnTo>
                  <a:lnTo>
                    <a:pt x="13666" y="5428"/>
                  </a:lnTo>
                  <a:lnTo>
                    <a:pt x="13657" y="5417"/>
                  </a:lnTo>
                  <a:lnTo>
                    <a:pt x="13647" y="5406"/>
                  </a:lnTo>
                  <a:lnTo>
                    <a:pt x="13639" y="5395"/>
                  </a:lnTo>
                  <a:lnTo>
                    <a:pt x="13631" y="5384"/>
                  </a:lnTo>
                  <a:lnTo>
                    <a:pt x="13623" y="5372"/>
                  </a:lnTo>
                  <a:lnTo>
                    <a:pt x="13616" y="5358"/>
                  </a:lnTo>
                  <a:lnTo>
                    <a:pt x="13609" y="5345"/>
                  </a:lnTo>
                  <a:lnTo>
                    <a:pt x="13603" y="5332"/>
                  </a:lnTo>
                  <a:lnTo>
                    <a:pt x="13590" y="5304"/>
                  </a:lnTo>
                  <a:lnTo>
                    <a:pt x="13579" y="5272"/>
                  </a:lnTo>
                  <a:lnTo>
                    <a:pt x="13571" y="5248"/>
                  </a:lnTo>
                  <a:lnTo>
                    <a:pt x="13565" y="5223"/>
                  </a:lnTo>
                  <a:lnTo>
                    <a:pt x="13560" y="5200"/>
                  </a:lnTo>
                  <a:lnTo>
                    <a:pt x="13557" y="5176"/>
                  </a:lnTo>
                  <a:lnTo>
                    <a:pt x="13555" y="5153"/>
                  </a:lnTo>
                  <a:lnTo>
                    <a:pt x="13554" y="5131"/>
                  </a:lnTo>
                  <a:lnTo>
                    <a:pt x="13554" y="5109"/>
                  </a:lnTo>
                  <a:lnTo>
                    <a:pt x="13555" y="5088"/>
                  </a:lnTo>
                  <a:lnTo>
                    <a:pt x="13558" y="5067"/>
                  </a:lnTo>
                  <a:lnTo>
                    <a:pt x="13562" y="5046"/>
                  </a:lnTo>
                  <a:lnTo>
                    <a:pt x="13567" y="5027"/>
                  </a:lnTo>
                  <a:lnTo>
                    <a:pt x="13574" y="5007"/>
                  </a:lnTo>
                  <a:lnTo>
                    <a:pt x="13582" y="4988"/>
                  </a:lnTo>
                  <a:lnTo>
                    <a:pt x="13591" y="4969"/>
                  </a:lnTo>
                  <a:lnTo>
                    <a:pt x="13602" y="4952"/>
                  </a:lnTo>
                  <a:lnTo>
                    <a:pt x="13614" y="4933"/>
                  </a:lnTo>
                  <a:lnTo>
                    <a:pt x="13624" y="4920"/>
                  </a:lnTo>
                  <a:lnTo>
                    <a:pt x="13635" y="4907"/>
                  </a:lnTo>
                  <a:lnTo>
                    <a:pt x="13646" y="4895"/>
                  </a:lnTo>
                  <a:lnTo>
                    <a:pt x="13659" y="4883"/>
                  </a:lnTo>
                  <a:lnTo>
                    <a:pt x="13672" y="4871"/>
                  </a:lnTo>
                  <a:lnTo>
                    <a:pt x="13685" y="4859"/>
                  </a:lnTo>
                  <a:lnTo>
                    <a:pt x="13699" y="4849"/>
                  </a:lnTo>
                  <a:lnTo>
                    <a:pt x="13713" y="4839"/>
                  </a:lnTo>
                  <a:lnTo>
                    <a:pt x="13729" y="4829"/>
                  </a:lnTo>
                  <a:lnTo>
                    <a:pt x="13745" y="4819"/>
                  </a:lnTo>
                  <a:lnTo>
                    <a:pt x="13761" y="4810"/>
                  </a:lnTo>
                  <a:lnTo>
                    <a:pt x="13779" y="4801"/>
                  </a:lnTo>
                  <a:lnTo>
                    <a:pt x="13796" y="4793"/>
                  </a:lnTo>
                  <a:lnTo>
                    <a:pt x="13814" y="4786"/>
                  </a:lnTo>
                  <a:lnTo>
                    <a:pt x="13833" y="4779"/>
                  </a:lnTo>
                  <a:lnTo>
                    <a:pt x="13853" y="4772"/>
                  </a:lnTo>
                  <a:lnTo>
                    <a:pt x="13877" y="4765"/>
                  </a:lnTo>
                  <a:lnTo>
                    <a:pt x="13899" y="4758"/>
                  </a:lnTo>
                  <a:lnTo>
                    <a:pt x="13923" y="4753"/>
                  </a:lnTo>
                  <a:lnTo>
                    <a:pt x="13945" y="4749"/>
                  </a:lnTo>
                  <a:lnTo>
                    <a:pt x="13968" y="4745"/>
                  </a:lnTo>
                  <a:lnTo>
                    <a:pt x="13989" y="4743"/>
                  </a:lnTo>
                  <a:lnTo>
                    <a:pt x="14010" y="4742"/>
                  </a:lnTo>
                  <a:lnTo>
                    <a:pt x="14032" y="4742"/>
                  </a:lnTo>
                  <a:lnTo>
                    <a:pt x="14052" y="4742"/>
                  </a:lnTo>
                  <a:lnTo>
                    <a:pt x="14071" y="4744"/>
                  </a:lnTo>
                  <a:lnTo>
                    <a:pt x="14092" y="4746"/>
                  </a:lnTo>
                  <a:lnTo>
                    <a:pt x="14111" y="4750"/>
                  </a:lnTo>
                  <a:lnTo>
                    <a:pt x="14129" y="4755"/>
                  </a:lnTo>
                  <a:lnTo>
                    <a:pt x="14149" y="4760"/>
                  </a:lnTo>
                  <a:lnTo>
                    <a:pt x="14167" y="4768"/>
                  </a:lnTo>
                  <a:lnTo>
                    <a:pt x="14184" y="4775"/>
                  </a:lnTo>
                  <a:lnTo>
                    <a:pt x="14201" y="4783"/>
                  </a:lnTo>
                  <a:lnTo>
                    <a:pt x="14218" y="4792"/>
                  </a:lnTo>
                  <a:lnTo>
                    <a:pt x="14234" y="4802"/>
                  </a:lnTo>
                  <a:lnTo>
                    <a:pt x="14248" y="4812"/>
                  </a:lnTo>
                  <a:lnTo>
                    <a:pt x="14263" y="4824"/>
                  </a:lnTo>
                  <a:lnTo>
                    <a:pt x="14277" y="4836"/>
                  </a:lnTo>
                  <a:lnTo>
                    <a:pt x="14290" y="4848"/>
                  </a:lnTo>
                  <a:lnTo>
                    <a:pt x="14302" y="4861"/>
                  </a:lnTo>
                  <a:lnTo>
                    <a:pt x="14313" y="4875"/>
                  </a:lnTo>
                  <a:lnTo>
                    <a:pt x="14324" y="4890"/>
                  </a:lnTo>
                  <a:lnTo>
                    <a:pt x="14335" y="4905"/>
                  </a:lnTo>
                  <a:lnTo>
                    <a:pt x="14344" y="4921"/>
                  </a:lnTo>
                  <a:lnTo>
                    <a:pt x="14352" y="4937"/>
                  </a:lnTo>
                  <a:lnTo>
                    <a:pt x="14360" y="4955"/>
                  </a:lnTo>
                  <a:lnTo>
                    <a:pt x="14367" y="4973"/>
                  </a:lnTo>
                  <a:lnTo>
                    <a:pt x="14374" y="4991"/>
                  </a:lnTo>
                  <a:lnTo>
                    <a:pt x="14380" y="5013"/>
                  </a:lnTo>
                  <a:lnTo>
                    <a:pt x="14385" y="5034"/>
                  </a:lnTo>
                  <a:lnTo>
                    <a:pt x="14389" y="5054"/>
                  </a:lnTo>
                  <a:lnTo>
                    <a:pt x="14394" y="5075"/>
                  </a:lnTo>
                  <a:lnTo>
                    <a:pt x="14396" y="5095"/>
                  </a:lnTo>
                  <a:lnTo>
                    <a:pt x="14397" y="5115"/>
                  </a:lnTo>
                  <a:lnTo>
                    <a:pt x="14397" y="5135"/>
                  </a:lnTo>
                  <a:lnTo>
                    <a:pt x="14396" y="5154"/>
                  </a:lnTo>
                  <a:lnTo>
                    <a:pt x="14394" y="5173"/>
                  </a:lnTo>
                  <a:lnTo>
                    <a:pt x="14391" y="5192"/>
                  </a:lnTo>
                  <a:lnTo>
                    <a:pt x="14385" y="5210"/>
                  </a:lnTo>
                  <a:lnTo>
                    <a:pt x="14380" y="5228"/>
                  </a:lnTo>
                  <a:lnTo>
                    <a:pt x="14374" y="5247"/>
                  </a:lnTo>
                  <a:lnTo>
                    <a:pt x="14367" y="5264"/>
                  </a:lnTo>
                  <a:lnTo>
                    <a:pt x="14358" y="5281"/>
                  </a:lnTo>
                  <a:lnTo>
                    <a:pt x="14349" y="5298"/>
                  </a:lnTo>
                  <a:lnTo>
                    <a:pt x="14338" y="5316"/>
                  </a:lnTo>
                  <a:lnTo>
                    <a:pt x="14326" y="5332"/>
                  </a:lnTo>
                  <a:lnTo>
                    <a:pt x="14313" y="5347"/>
                  </a:lnTo>
                  <a:lnTo>
                    <a:pt x="14299" y="5363"/>
                  </a:lnTo>
                  <a:lnTo>
                    <a:pt x="14283" y="5377"/>
                  </a:lnTo>
                  <a:lnTo>
                    <a:pt x="14266" y="5391"/>
                  </a:lnTo>
                  <a:lnTo>
                    <a:pt x="14248" y="5405"/>
                  </a:lnTo>
                  <a:lnTo>
                    <a:pt x="14229" y="5418"/>
                  </a:lnTo>
                  <a:lnTo>
                    <a:pt x="14209" y="5431"/>
                  </a:lnTo>
                  <a:lnTo>
                    <a:pt x="14187" y="5443"/>
                  </a:lnTo>
                  <a:lnTo>
                    <a:pt x="14165" y="5455"/>
                  </a:lnTo>
                  <a:lnTo>
                    <a:pt x="14140" y="5466"/>
                  </a:lnTo>
                  <a:lnTo>
                    <a:pt x="14116" y="5476"/>
                  </a:lnTo>
                  <a:lnTo>
                    <a:pt x="14090" y="5487"/>
                  </a:lnTo>
                  <a:lnTo>
                    <a:pt x="14062" y="5497"/>
                  </a:lnTo>
                  <a:lnTo>
                    <a:pt x="14033" y="5506"/>
                  </a:lnTo>
                  <a:lnTo>
                    <a:pt x="13868" y="4997"/>
                  </a:lnTo>
                  <a:lnTo>
                    <a:pt x="13847" y="5006"/>
                  </a:lnTo>
                  <a:lnTo>
                    <a:pt x="13826" y="5015"/>
                  </a:lnTo>
                  <a:lnTo>
                    <a:pt x="13808" y="5025"/>
                  </a:lnTo>
                  <a:lnTo>
                    <a:pt x="13792" y="5037"/>
                  </a:lnTo>
                  <a:lnTo>
                    <a:pt x="13778" y="5049"/>
                  </a:lnTo>
                  <a:lnTo>
                    <a:pt x="13764" y="5063"/>
                  </a:lnTo>
                  <a:lnTo>
                    <a:pt x="13753" y="5077"/>
                  </a:lnTo>
                  <a:lnTo>
                    <a:pt x="13744" y="5092"/>
                  </a:lnTo>
                  <a:lnTo>
                    <a:pt x="13736" y="5108"/>
                  </a:lnTo>
                  <a:lnTo>
                    <a:pt x="13730" y="5124"/>
                  </a:lnTo>
                  <a:lnTo>
                    <a:pt x="13726" y="5141"/>
                  </a:lnTo>
                  <a:lnTo>
                    <a:pt x="13723" y="5157"/>
                  </a:lnTo>
                  <a:lnTo>
                    <a:pt x="13723" y="5173"/>
                  </a:lnTo>
                  <a:lnTo>
                    <a:pt x="13724" y="5191"/>
                  </a:lnTo>
                  <a:lnTo>
                    <a:pt x="13727" y="5208"/>
                  </a:lnTo>
                  <a:lnTo>
                    <a:pt x="13732" y="5225"/>
                  </a:lnTo>
                  <a:lnTo>
                    <a:pt x="13736" y="5236"/>
                  </a:lnTo>
                  <a:lnTo>
                    <a:pt x="13740" y="5248"/>
                  </a:lnTo>
                  <a:lnTo>
                    <a:pt x="13746" y="5258"/>
                  </a:lnTo>
                  <a:lnTo>
                    <a:pt x="13752" y="5267"/>
                  </a:lnTo>
                  <a:lnTo>
                    <a:pt x="13759" y="5276"/>
                  </a:lnTo>
                  <a:lnTo>
                    <a:pt x="13766" y="5283"/>
                  </a:lnTo>
                  <a:lnTo>
                    <a:pt x="13774" y="5290"/>
                  </a:lnTo>
                  <a:lnTo>
                    <a:pt x="13784" y="5297"/>
                  </a:lnTo>
                  <a:lnTo>
                    <a:pt x="13793" y="5303"/>
                  </a:lnTo>
                  <a:lnTo>
                    <a:pt x="13803" y="5308"/>
                  </a:lnTo>
                  <a:lnTo>
                    <a:pt x="13814" y="5312"/>
                  </a:lnTo>
                  <a:lnTo>
                    <a:pt x="13826" y="5315"/>
                  </a:lnTo>
                  <a:lnTo>
                    <a:pt x="13840" y="5317"/>
                  </a:lnTo>
                  <a:lnTo>
                    <a:pt x="13853" y="5319"/>
                  </a:lnTo>
                  <a:lnTo>
                    <a:pt x="13868" y="5319"/>
                  </a:lnTo>
                  <a:lnTo>
                    <a:pt x="13883" y="5319"/>
                  </a:lnTo>
                  <a:close/>
                  <a:moveTo>
                    <a:pt x="14092" y="5264"/>
                  </a:moveTo>
                  <a:lnTo>
                    <a:pt x="14113" y="5256"/>
                  </a:lnTo>
                  <a:lnTo>
                    <a:pt x="14132" y="5247"/>
                  </a:lnTo>
                  <a:lnTo>
                    <a:pt x="14150" y="5236"/>
                  </a:lnTo>
                  <a:lnTo>
                    <a:pt x="14166" y="5226"/>
                  </a:lnTo>
                  <a:lnTo>
                    <a:pt x="14179" y="5215"/>
                  </a:lnTo>
                  <a:lnTo>
                    <a:pt x="14192" y="5202"/>
                  </a:lnTo>
                  <a:lnTo>
                    <a:pt x="14202" y="5189"/>
                  </a:lnTo>
                  <a:lnTo>
                    <a:pt x="14212" y="5174"/>
                  </a:lnTo>
                  <a:lnTo>
                    <a:pt x="14219" y="5160"/>
                  </a:lnTo>
                  <a:lnTo>
                    <a:pt x="14224" y="5146"/>
                  </a:lnTo>
                  <a:lnTo>
                    <a:pt x="14228" y="5131"/>
                  </a:lnTo>
                  <a:lnTo>
                    <a:pt x="14230" y="5115"/>
                  </a:lnTo>
                  <a:lnTo>
                    <a:pt x="14231" y="5100"/>
                  </a:lnTo>
                  <a:lnTo>
                    <a:pt x="14230" y="5085"/>
                  </a:lnTo>
                  <a:lnTo>
                    <a:pt x="14227" y="5070"/>
                  </a:lnTo>
                  <a:lnTo>
                    <a:pt x="14223" y="5054"/>
                  </a:lnTo>
                  <a:lnTo>
                    <a:pt x="14217" y="5038"/>
                  </a:lnTo>
                  <a:lnTo>
                    <a:pt x="14210" y="5024"/>
                  </a:lnTo>
                  <a:lnTo>
                    <a:pt x="14200" y="5010"/>
                  </a:lnTo>
                  <a:lnTo>
                    <a:pt x="14191" y="4997"/>
                  </a:lnTo>
                  <a:lnTo>
                    <a:pt x="14180" y="4986"/>
                  </a:lnTo>
                  <a:lnTo>
                    <a:pt x="14167" y="4977"/>
                  </a:lnTo>
                  <a:lnTo>
                    <a:pt x="14154" y="4968"/>
                  </a:lnTo>
                  <a:lnTo>
                    <a:pt x="14138" y="4961"/>
                  </a:lnTo>
                  <a:lnTo>
                    <a:pt x="14123" y="4955"/>
                  </a:lnTo>
                  <a:lnTo>
                    <a:pt x="14106" y="4950"/>
                  </a:lnTo>
                  <a:lnTo>
                    <a:pt x="14089" y="4948"/>
                  </a:lnTo>
                  <a:lnTo>
                    <a:pt x="14071" y="4947"/>
                  </a:lnTo>
                  <a:lnTo>
                    <a:pt x="14053" y="4948"/>
                  </a:lnTo>
                  <a:lnTo>
                    <a:pt x="14034" y="4950"/>
                  </a:lnTo>
                  <a:lnTo>
                    <a:pt x="14013" y="4955"/>
                  </a:lnTo>
                  <a:lnTo>
                    <a:pt x="13993" y="4961"/>
                  </a:lnTo>
                  <a:lnTo>
                    <a:pt x="14092" y="5264"/>
                  </a:lnTo>
                  <a:close/>
                  <a:moveTo>
                    <a:pt x="13901" y="6423"/>
                  </a:moveTo>
                  <a:lnTo>
                    <a:pt x="13795" y="5822"/>
                  </a:lnTo>
                  <a:lnTo>
                    <a:pt x="13585" y="5859"/>
                  </a:lnTo>
                  <a:lnTo>
                    <a:pt x="13555" y="5688"/>
                  </a:lnTo>
                  <a:lnTo>
                    <a:pt x="13936" y="5621"/>
                  </a:lnTo>
                  <a:lnTo>
                    <a:pt x="13951" y="5707"/>
                  </a:lnTo>
                  <a:lnTo>
                    <a:pt x="13970" y="5717"/>
                  </a:lnTo>
                  <a:lnTo>
                    <a:pt x="13990" y="5727"/>
                  </a:lnTo>
                  <a:lnTo>
                    <a:pt x="14012" y="5736"/>
                  </a:lnTo>
                  <a:lnTo>
                    <a:pt x="14037" y="5743"/>
                  </a:lnTo>
                  <a:lnTo>
                    <a:pt x="14063" y="5749"/>
                  </a:lnTo>
                  <a:lnTo>
                    <a:pt x="14092" y="5755"/>
                  </a:lnTo>
                  <a:lnTo>
                    <a:pt x="14122" y="5759"/>
                  </a:lnTo>
                  <a:lnTo>
                    <a:pt x="14154" y="5763"/>
                  </a:lnTo>
                  <a:lnTo>
                    <a:pt x="14171" y="5764"/>
                  </a:lnTo>
                  <a:lnTo>
                    <a:pt x="14190" y="5765"/>
                  </a:lnTo>
                  <a:lnTo>
                    <a:pt x="14211" y="5766"/>
                  </a:lnTo>
                  <a:lnTo>
                    <a:pt x="14232" y="5766"/>
                  </a:lnTo>
                  <a:lnTo>
                    <a:pt x="14279" y="5764"/>
                  </a:lnTo>
                  <a:lnTo>
                    <a:pt x="14332" y="5761"/>
                  </a:lnTo>
                  <a:lnTo>
                    <a:pt x="14389" y="5756"/>
                  </a:lnTo>
                  <a:lnTo>
                    <a:pt x="14453" y="5748"/>
                  </a:lnTo>
                  <a:lnTo>
                    <a:pt x="14522" y="5739"/>
                  </a:lnTo>
                  <a:lnTo>
                    <a:pt x="14597" y="5729"/>
                  </a:lnTo>
                  <a:lnTo>
                    <a:pt x="14710" y="6369"/>
                  </a:lnTo>
                  <a:lnTo>
                    <a:pt x="14088" y="6479"/>
                  </a:lnTo>
                  <a:lnTo>
                    <a:pt x="14103" y="6565"/>
                  </a:lnTo>
                  <a:lnTo>
                    <a:pt x="13722" y="6632"/>
                  </a:lnTo>
                  <a:lnTo>
                    <a:pt x="13691" y="6460"/>
                  </a:lnTo>
                  <a:lnTo>
                    <a:pt x="13901" y="6423"/>
                  </a:lnTo>
                  <a:close/>
                  <a:moveTo>
                    <a:pt x="14051" y="6271"/>
                  </a:moveTo>
                  <a:lnTo>
                    <a:pt x="14500" y="6192"/>
                  </a:lnTo>
                  <a:lnTo>
                    <a:pt x="14456" y="5938"/>
                  </a:lnTo>
                  <a:lnTo>
                    <a:pt x="14415" y="5943"/>
                  </a:lnTo>
                  <a:lnTo>
                    <a:pt x="14376" y="5947"/>
                  </a:lnTo>
                  <a:lnTo>
                    <a:pt x="14339" y="5951"/>
                  </a:lnTo>
                  <a:lnTo>
                    <a:pt x="14302" y="5953"/>
                  </a:lnTo>
                  <a:lnTo>
                    <a:pt x="14267" y="5955"/>
                  </a:lnTo>
                  <a:lnTo>
                    <a:pt x="14234" y="5955"/>
                  </a:lnTo>
                  <a:lnTo>
                    <a:pt x="14202" y="5955"/>
                  </a:lnTo>
                  <a:lnTo>
                    <a:pt x="14173" y="5954"/>
                  </a:lnTo>
                  <a:lnTo>
                    <a:pt x="14144" y="5952"/>
                  </a:lnTo>
                  <a:lnTo>
                    <a:pt x="14117" y="5949"/>
                  </a:lnTo>
                  <a:lnTo>
                    <a:pt x="14092" y="5945"/>
                  </a:lnTo>
                  <a:lnTo>
                    <a:pt x="14068" y="5941"/>
                  </a:lnTo>
                  <a:lnTo>
                    <a:pt x="14046" y="5935"/>
                  </a:lnTo>
                  <a:lnTo>
                    <a:pt x="14025" y="5929"/>
                  </a:lnTo>
                  <a:lnTo>
                    <a:pt x="14005" y="5921"/>
                  </a:lnTo>
                  <a:lnTo>
                    <a:pt x="13988" y="5913"/>
                  </a:lnTo>
                  <a:lnTo>
                    <a:pt x="14051" y="6271"/>
                  </a:lnTo>
                  <a:close/>
                  <a:moveTo>
                    <a:pt x="14240" y="7196"/>
                  </a:moveTo>
                  <a:lnTo>
                    <a:pt x="14220" y="7411"/>
                  </a:lnTo>
                  <a:lnTo>
                    <a:pt x="14204" y="7407"/>
                  </a:lnTo>
                  <a:lnTo>
                    <a:pt x="14190" y="7402"/>
                  </a:lnTo>
                  <a:lnTo>
                    <a:pt x="14177" y="7397"/>
                  </a:lnTo>
                  <a:lnTo>
                    <a:pt x="14163" y="7391"/>
                  </a:lnTo>
                  <a:lnTo>
                    <a:pt x="14150" y="7385"/>
                  </a:lnTo>
                  <a:lnTo>
                    <a:pt x="14137" y="7379"/>
                  </a:lnTo>
                  <a:lnTo>
                    <a:pt x="14125" y="7372"/>
                  </a:lnTo>
                  <a:lnTo>
                    <a:pt x="14113" y="7365"/>
                  </a:lnTo>
                  <a:lnTo>
                    <a:pt x="14102" y="7358"/>
                  </a:lnTo>
                  <a:lnTo>
                    <a:pt x="14091" y="7350"/>
                  </a:lnTo>
                  <a:lnTo>
                    <a:pt x="14079" y="7342"/>
                  </a:lnTo>
                  <a:lnTo>
                    <a:pt x="14069" y="7332"/>
                  </a:lnTo>
                  <a:lnTo>
                    <a:pt x="14060" y="7323"/>
                  </a:lnTo>
                  <a:lnTo>
                    <a:pt x="14051" y="7314"/>
                  </a:lnTo>
                  <a:lnTo>
                    <a:pt x="14042" y="7304"/>
                  </a:lnTo>
                  <a:lnTo>
                    <a:pt x="14033" y="7294"/>
                  </a:lnTo>
                  <a:lnTo>
                    <a:pt x="14025" y="7284"/>
                  </a:lnTo>
                  <a:lnTo>
                    <a:pt x="14017" y="7272"/>
                  </a:lnTo>
                  <a:lnTo>
                    <a:pt x="14009" y="7261"/>
                  </a:lnTo>
                  <a:lnTo>
                    <a:pt x="14003" y="7249"/>
                  </a:lnTo>
                  <a:lnTo>
                    <a:pt x="13996" y="7237"/>
                  </a:lnTo>
                  <a:lnTo>
                    <a:pt x="13991" y="7225"/>
                  </a:lnTo>
                  <a:lnTo>
                    <a:pt x="13985" y="7211"/>
                  </a:lnTo>
                  <a:lnTo>
                    <a:pt x="13980" y="7198"/>
                  </a:lnTo>
                  <a:lnTo>
                    <a:pt x="13976" y="7184"/>
                  </a:lnTo>
                  <a:lnTo>
                    <a:pt x="13972" y="7170"/>
                  </a:lnTo>
                  <a:lnTo>
                    <a:pt x="13968" y="7156"/>
                  </a:lnTo>
                  <a:lnTo>
                    <a:pt x="13965" y="7140"/>
                  </a:lnTo>
                  <a:lnTo>
                    <a:pt x="13959" y="7110"/>
                  </a:lnTo>
                  <a:lnTo>
                    <a:pt x="13956" y="7077"/>
                  </a:lnTo>
                  <a:lnTo>
                    <a:pt x="13955" y="7052"/>
                  </a:lnTo>
                  <a:lnTo>
                    <a:pt x="13955" y="7026"/>
                  </a:lnTo>
                  <a:lnTo>
                    <a:pt x="13956" y="7002"/>
                  </a:lnTo>
                  <a:lnTo>
                    <a:pt x="13958" y="6979"/>
                  </a:lnTo>
                  <a:lnTo>
                    <a:pt x="13962" y="6956"/>
                  </a:lnTo>
                  <a:lnTo>
                    <a:pt x="13966" y="6934"/>
                  </a:lnTo>
                  <a:lnTo>
                    <a:pt x="13972" y="6912"/>
                  </a:lnTo>
                  <a:lnTo>
                    <a:pt x="13978" y="6892"/>
                  </a:lnTo>
                  <a:lnTo>
                    <a:pt x="13986" y="6873"/>
                  </a:lnTo>
                  <a:lnTo>
                    <a:pt x="13994" y="6854"/>
                  </a:lnTo>
                  <a:lnTo>
                    <a:pt x="14004" y="6836"/>
                  </a:lnTo>
                  <a:lnTo>
                    <a:pt x="14015" y="6819"/>
                  </a:lnTo>
                  <a:lnTo>
                    <a:pt x="14028" y="6803"/>
                  </a:lnTo>
                  <a:lnTo>
                    <a:pt x="14042" y="6786"/>
                  </a:lnTo>
                  <a:lnTo>
                    <a:pt x="14056" y="6771"/>
                  </a:lnTo>
                  <a:lnTo>
                    <a:pt x="14071" y="6757"/>
                  </a:lnTo>
                  <a:lnTo>
                    <a:pt x="14086" y="6747"/>
                  </a:lnTo>
                  <a:lnTo>
                    <a:pt x="14099" y="6737"/>
                  </a:lnTo>
                  <a:lnTo>
                    <a:pt x="14113" y="6727"/>
                  </a:lnTo>
                  <a:lnTo>
                    <a:pt x="14128" y="6718"/>
                  </a:lnTo>
                  <a:lnTo>
                    <a:pt x="14143" y="6710"/>
                  </a:lnTo>
                  <a:lnTo>
                    <a:pt x="14159" y="6702"/>
                  </a:lnTo>
                  <a:lnTo>
                    <a:pt x="14175" y="6695"/>
                  </a:lnTo>
                  <a:lnTo>
                    <a:pt x="14192" y="6689"/>
                  </a:lnTo>
                  <a:lnTo>
                    <a:pt x="14209" y="6683"/>
                  </a:lnTo>
                  <a:lnTo>
                    <a:pt x="14227" y="6678"/>
                  </a:lnTo>
                  <a:lnTo>
                    <a:pt x="14245" y="6672"/>
                  </a:lnTo>
                  <a:lnTo>
                    <a:pt x="14263" y="6668"/>
                  </a:lnTo>
                  <a:lnTo>
                    <a:pt x="14283" y="6665"/>
                  </a:lnTo>
                  <a:lnTo>
                    <a:pt x="14302" y="6662"/>
                  </a:lnTo>
                  <a:lnTo>
                    <a:pt x="14322" y="6660"/>
                  </a:lnTo>
                  <a:lnTo>
                    <a:pt x="14344" y="6658"/>
                  </a:lnTo>
                  <a:lnTo>
                    <a:pt x="14368" y="6657"/>
                  </a:lnTo>
                  <a:lnTo>
                    <a:pt x="14393" y="6656"/>
                  </a:lnTo>
                  <a:lnTo>
                    <a:pt x="14416" y="6657"/>
                  </a:lnTo>
                  <a:lnTo>
                    <a:pt x="14438" y="6658"/>
                  </a:lnTo>
                  <a:lnTo>
                    <a:pt x="14461" y="6660"/>
                  </a:lnTo>
                  <a:lnTo>
                    <a:pt x="14482" y="6663"/>
                  </a:lnTo>
                  <a:lnTo>
                    <a:pt x="14503" y="6667"/>
                  </a:lnTo>
                  <a:lnTo>
                    <a:pt x="14524" y="6671"/>
                  </a:lnTo>
                  <a:lnTo>
                    <a:pt x="14543" y="6678"/>
                  </a:lnTo>
                  <a:lnTo>
                    <a:pt x="14562" y="6684"/>
                  </a:lnTo>
                  <a:lnTo>
                    <a:pt x="14581" y="6692"/>
                  </a:lnTo>
                  <a:lnTo>
                    <a:pt x="14599" y="6700"/>
                  </a:lnTo>
                  <a:lnTo>
                    <a:pt x="14616" y="6709"/>
                  </a:lnTo>
                  <a:lnTo>
                    <a:pt x="14632" y="6718"/>
                  </a:lnTo>
                  <a:lnTo>
                    <a:pt x="14649" y="6729"/>
                  </a:lnTo>
                  <a:lnTo>
                    <a:pt x="14664" y="6741"/>
                  </a:lnTo>
                  <a:lnTo>
                    <a:pt x="14678" y="6753"/>
                  </a:lnTo>
                  <a:lnTo>
                    <a:pt x="14692" y="6766"/>
                  </a:lnTo>
                  <a:lnTo>
                    <a:pt x="14706" y="6779"/>
                  </a:lnTo>
                  <a:lnTo>
                    <a:pt x="14718" y="6793"/>
                  </a:lnTo>
                  <a:lnTo>
                    <a:pt x="14729" y="6808"/>
                  </a:lnTo>
                  <a:lnTo>
                    <a:pt x="14739" y="6822"/>
                  </a:lnTo>
                  <a:lnTo>
                    <a:pt x="14748" y="6837"/>
                  </a:lnTo>
                  <a:lnTo>
                    <a:pt x="14757" y="6853"/>
                  </a:lnTo>
                  <a:lnTo>
                    <a:pt x="14765" y="6870"/>
                  </a:lnTo>
                  <a:lnTo>
                    <a:pt x="14772" y="6886"/>
                  </a:lnTo>
                  <a:lnTo>
                    <a:pt x="14778" y="6903"/>
                  </a:lnTo>
                  <a:lnTo>
                    <a:pt x="14783" y="6922"/>
                  </a:lnTo>
                  <a:lnTo>
                    <a:pt x="14788" y="6940"/>
                  </a:lnTo>
                  <a:lnTo>
                    <a:pt x="14791" y="6958"/>
                  </a:lnTo>
                  <a:lnTo>
                    <a:pt x="14794" y="6978"/>
                  </a:lnTo>
                  <a:lnTo>
                    <a:pt x="14796" y="6997"/>
                  </a:lnTo>
                  <a:lnTo>
                    <a:pt x="14797" y="7019"/>
                  </a:lnTo>
                  <a:lnTo>
                    <a:pt x="14797" y="7042"/>
                  </a:lnTo>
                  <a:lnTo>
                    <a:pt x="14796" y="7062"/>
                  </a:lnTo>
                  <a:lnTo>
                    <a:pt x="14794" y="7083"/>
                  </a:lnTo>
                  <a:lnTo>
                    <a:pt x="14791" y="7103"/>
                  </a:lnTo>
                  <a:lnTo>
                    <a:pt x="14788" y="7123"/>
                  </a:lnTo>
                  <a:lnTo>
                    <a:pt x="14783" y="7141"/>
                  </a:lnTo>
                  <a:lnTo>
                    <a:pt x="14777" y="7160"/>
                  </a:lnTo>
                  <a:lnTo>
                    <a:pt x="14771" y="7178"/>
                  </a:lnTo>
                  <a:lnTo>
                    <a:pt x="14763" y="7195"/>
                  </a:lnTo>
                  <a:lnTo>
                    <a:pt x="14754" y="7212"/>
                  </a:lnTo>
                  <a:lnTo>
                    <a:pt x="14744" y="7229"/>
                  </a:lnTo>
                  <a:lnTo>
                    <a:pt x="14734" y="7245"/>
                  </a:lnTo>
                  <a:lnTo>
                    <a:pt x="14723" y="7260"/>
                  </a:lnTo>
                  <a:lnTo>
                    <a:pt x="14711" y="7275"/>
                  </a:lnTo>
                  <a:lnTo>
                    <a:pt x="14696" y="7289"/>
                  </a:lnTo>
                  <a:lnTo>
                    <a:pt x="14682" y="7303"/>
                  </a:lnTo>
                  <a:lnTo>
                    <a:pt x="14667" y="7315"/>
                  </a:lnTo>
                  <a:lnTo>
                    <a:pt x="14651" y="7327"/>
                  </a:lnTo>
                  <a:lnTo>
                    <a:pt x="14632" y="7339"/>
                  </a:lnTo>
                  <a:lnTo>
                    <a:pt x="14614" y="7350"/>
                  </a:lnTo>
                  <a:lnTo>
                    <a:pt x="14595" y="7359"/>
                  </a:lnTo>
                  <a:lnTo>
                    <a:pt x="14573" y="7368"/>
                  </a:lnTo>
                  <a:lnTo>
                    <a:pt x="14552" y="7376"/>
                  </a:lnTo>
                  <a:lnTo>
                    <a:pt x="14529" y="7383"/>
                  </a:lnTo>
                  <a:lnTo>
                    <a:pt x="14505" y="7390"/>
                  </a:lnTo>
                  <a:lnTo>
                    <a:pt x="14481" y="7397"/>
                  </a:lnTo>
                  <a:lnTo>
                    <a:pt x="14455" y="7402"/>
                  </a:lnTo>
                  <a:lnTo>
                    <a:pt x="14428" y="7406"/>
                  </a:lnTo>
                  <a:lnTo>
                    <a:pt x="14400" y="7409"/>
                  </a:lnTo>
                  <a:lnTo>
                    <a:pt x="14370" y="7412"/>
                  </a:lnTo>
                  <a:lnTo>
                    <a:pt x="14341" y="7414"/>
                  </a:lnTo>
                  <a:lnTo>
                    <a:pt x="14303" y="6880"/>
                  </a:lnTo>
                  <a:lnTo>
                    <a:pt x="14281" y="6883"/>
                  </a:lnTo>
                  <a:lnTo>
                    <a:pt x="14258" y="6887"/>
                  </a:lnTo>
                  <a:lnTo>
                    <a:pt x="14239" y="6893"/>
                  </a:lnTo>
                  <a:lnTo>
                    <a:pt x="14220" y="6900"/>
                  </a:lnTo>
                  <a:lnTo>
                    <a:pt x="14202" y="6908"/>
                  </a:lnTo>
                  <a:lnTo>
                    <a:pt x="14187" y="6919"/>
                  </a:lnTo>
                  <a:lnTo>
                    <a:pt x="14173" y="6930"/>
                  </a:lnTo>
                  <a:lnTo>
                    <a:pt x="14160" y="6942"/>
                  </a:lnTo>
                  <a:lnTo>
                    <a:pt x="14149" y="6955"/>
                  </a:lnTo>
                  <a:lnTo>
                    <a:pt x="14138" y="6969"/>
                  </a:lnTo>
                  <a:lnTo>
                    <a:pt x="14130" y="6985"/>
                  </a:lnTo>
                  <a:lnTo>
                    <a:pt x="14124" y="7000"/>
                  </a:lnTo>
                  <a:lnTo>
                    <a:pt x="14119" y="7016"/>
                  </a:lnTo>
                  <a:lnTo>
                    <a:pt x="14116" y="7033"/>
                  </a:lnTo>
                  <a:lnTo>
                    <a:pt x="14115" y="7051"/>
                  </a:lnTo>
                  <a:lnTo>
                    <a:pt x="14116" y="7068"/>
                  </a:lnTo>
                  <a:lnTo>
                    <a:pt x="14117" y="7081"/>
                  </a:lnTo>
                  <a:lnTo>
                    <a:pt x="14119" y="7092"/>
                  </a:lnTo>
                  <a:lnTo>
                    <a:pt x="14122" y="7104"/>
                  </a:lnTo>
                  <a:lnTo>
                    <a:pt x="14125" y="7114"/>
                  </a:lnTo>
                  <a:lnTo>
                    <a:pt x="14130" y="7124"/>
                  </a:lnTo>
                  <a:lnTo>
                    <a:pt x="14135" y="7133"/>
                  </a:lnTo>
                  <a:lnTo>
                    <a:pt x="14141" y="7142"/>
                  </a:lnTo>
                  <a:lnTo>
                    <a:pt x="14149" y="7150"/>
                  </a:lnTo>
                  <a:lnTo>
                    <a:pt x="14157" y="7159"/>
                  </a:lnTo>
                  <a:lnTo>
                    <a:pt x="14166" y="7166"/>
                  </a:lnTo>
                  <a:lnTo>
                    <a:pt x="14175" y="7172"/>
                  </a:lnTo>
                  <a:lnTo>
                    <a:pt x="14186" y="7178"/>
                  </a:lnTo>
                  <a:lnTo>
                    <a:pt x="14198" y="7184"/>
                  </a:lnTo>
                  <a:lnTo>
                    <a:pt x="14212" y="7188"/>
                  </a:lnTo>
                  <a:lnTo>
                    <a:pt x="14225" y="7192"/>
                  </a:lnTo>
                  <a:lnTo>
                    <a:pt x="14240" y="7196"/>
                  </a:lnTo>
                  <a:close/>
                  <a:moveTo>
                    <a:pt x="14457" y="7193"/>
                  </a:moveTo>
                  <a:lnTo>
                    <a:pt x="14478" y="7190"/>
                  </a:lnTo>
                  <a:lnTo>
                    <a:pt x="14499" y="7186"/>
                  </a:lnTo>
                  <a:lnTo>
                    <a:pt x="14519" y="7181"/>
                  </a:lnTo>
                  <a:lnTo>
                    <a:pt x="14537" y="7175"/>
                  </a:lnTo>
                  <a:lnTo>
                    <a:pt x="14553" y="7167"/>
                  </a:lnTo>
                  <a:lnTo>
                    <a:pt x="14568" y="7158"/>
                  </a:lnTo>
                  <a:lnTo>
                    <a:pt x="14582" y="7147"/>
                  </a:lnTo>
                  <a:lnTo>
                    <a:pt x="14594" y="7135"/>
                  </a:lnTo>
                  <a:lnTo>
                    <a:pt x="14604" y="7123"/>
                  </a:lnTo>
                  <a:lnTo>
                    <a:pt x="14613" y="7111"/>
                  </a:lnTo>
                  <a:lnTo>
                    <a:pt x="14620" y="7097"/>
                  </a:lnTo>
                  <a:lnTo>
                    <a:pt x="14626" y="7082"/>
                  </a:lnTo>
                  <a:lnTo>
                    <a:pt x="14630" y="7068"/>
                  </a:lnTo>
                  <a:lnTo>
                    <a:pt x="14632" y="7053"/>
                  </a:lnTo>
                  <a:lnTo>
                    <a:pt x="14634" y="7038"/>
                  </a:lnTo>
                  <a:lnTo>
                    <a:pt x="14633" y="7021"/>
                  </a:lnTo>
                  <a:lnTo>
                    <a:pt x="14631" y="7005"/>
                  </a:lnTo>
                  <a:lnTo>
                    <a:pt x="14628" y="6989"/>
                  </a:lnTo>
                  <a:lnTo>
                    <a:pt x="14623" y="6973"/>
                  </a:lnTo>
                  <a:lnTo>
                    <a:pt x="14616" y="6959"/>
                  </a:lnTo>
                  <a:lnTo>
                    <a:pt x="14608" y="6945"/>
                  </a:lnTo>
                  <a:lnTo>
                    <a:pt x="14599" y="6933"/>
                  </a:lnTo>
                  <a:lnTo>
                    <a:pt x="14588" y="6921"/>
                  </a:lnTo>
                  <a:lnTo>
                    <a:pt x="14575" y="6910"/>
                  </a:lnTo>
                  <a:lnTo>
                    <a:pt x="14560" y="6900"/>
                  </a:lnTo>
                  <a:lnTo>
                    <a:pt x="14546" y="6892"/>
                  </a:lnTo>
                  <a:lnTo>
                    <a:pt x="14530" y="6886"/>
                  </a:lnTo>
                  <a:lnTo>
                    <a:pt x="14512" y="6880"/>
                  </a:lnTo>
                  <a:lnTo>
                    <a:pt x="14494" y="6877"/>
                  </a:lnTo>
                  <a:lnTo>
                    <a:pt x="14475" y="6875"/>
                  </a:lnTo>
                  <a:lnTo>
                    <a:pt x="14456" y="6874"/>
                  </a:lnTo>
                  <a:lnTo>
                    <a:pt x="14434" y="6875"/>
                  </a:lnTo>
                  <a:lnTo>
                    <a:pt x="14457" y="7193"/>
                  </a:lnTo>
                  <a:close/>
                  <a:moveTo>
                    <a:pt x="14794" y="7668"/>
                  </a:moveTo>
                  <a:lnTo>
                    <a:pt x="14777" y="7866"/>
                  </a:lnTo>
                  <a:lnTo>
                    <a:pt x="14659" y="7855"/>
                  </a:lnTo>
                  <a:lnTo>
                    <a:pt x="14672" y="7867"/>
                  </a:lnTo>
                  <a:lnTo>
                    <a:pt x="14685" y="7879"/>
                  </a:lnTo>
                  <a:lnTo>
                    <a:pt x="14699" y="7892"/>
                  </a:lnTo>
                  <a:lnTo>
                    <a:pt x="14710" y="7906"/>
                  </a:lnTo>
                  <a:lnTo>
                    <a:pt x="14721" y="7920"/>
                  </a:lnTo>
                  <a:lnTo>
                    <a:pt x="14730" y="7936"/>
                  </a:lnTo>
                  <a:lnTo>
                    <a:pt x="14739" y="7952"/>
                  </a:lnTo>
                  <a:lnTo>
                    <a:pt x="14748" y="7968"/>
                  </a:lnTo>
                  <a:lnTo>
                    <a:pt x="14755" y="7986"/>
                  </a:lnTo>
                  <a:lnTo>
                    <a:pt x="14762" y="8004"/>
                  </a:lnTo>
                  <a:lnTo>
                    <a:pt x="14767" y="8022"/>
                  </a:lnTo>
                  <a:lnTo>
                    <a:pt x="14771" y="8040"/>
                  </a:lnTo>
                  <a:lnTo>
                    <a:pt x="14773" y="8060"/>
                  </a:lnTo>
                  <a:lnTo>
                    <a:pt x="14774" y="8079"/>
                  </a:lnTo>
                  <a:lnTo>
                    <a:pt x="14774" y="8098"/>
                  </a:lnTo>
                  <a:lnTo>
                    <a:pt x="14773" y="8118"/>
                  </a:lnTo>
                  <a:lnTo>
                    <a:pt x="14771" y="8135"/>
                  </a:lnTo>
                  <a:lnTo>
                    <a:pt x="14769" y="8152"/>
                  </a:lnTo>
                  <a:lnTo>
                    <a:pt x="14765" y="8168"/>
                  </a:lnTo>
                  <a:lnTo>
                    <a:pt x="14761" y="8185"/>
                  </a:lnTo>
                  <a:lnTo>
                    <a:pt x="14755" y="8200"/>
                  </a:lnTo>
                  <a:lnTo>
                    <a:pt x="14749" y="8215"/>
                  </a:lnTo>
                  <a:lnTo>
                    <a:pt x="14742" y="8230"/>
                  </a:lnTo>
                  <a:lnTo>
                    <a:pt x="14734" y="8245"/>
                  </a:lnTo>
                  <a:lnTo>
                    <a:pt x="14726" y="8259"/>
                  </a:lnTo>
                  <a:lnTo>
                    <a:pt x="14717" y="8272"/>
                  </a:lnTo>
                  <a:lnTo>
                    <a:pt x="14706" y="8286"/>
                  </a:lnTo>
                  <a:lnTo>
                    <a:pt x="14695" y="8299"/>
                  </a:lnTo>
                  <a:lnTo>
                    <a:pt x="14683" y="8311"/>
                  </a:lnTo>
                  <a:lnTo>
                    <a:pt x="14670" y="8323"/>
                  </a:lnTo>
                  <a:lnTo>
                    <a:pt x="14657" y="8334"/>
                  </a:lnTo>
                  <a:lnTo>
                    <a:pt x="14643" y="8345"/>
                  </a:lnTo>
                  <a:lnTo>
                    <a:pt x="14627" y="8357"/>
                  </a:lnTo>
                  <a:lnTo>
                    <a:pt x="14612" y="8366"/>
                  </a:lnTo>
                  <a:lnTo>
                    <a:pt x="14596" y="8375"/>
                  </a:lnTo>
                  <a:lnTo>
                    <a:pt x="14579" y="8383"/>
                  </a:lnTo>
                  <a:lnTo>
                    <a:pt x="14561" y="8390"/>
                  </a:lnTo>
                  <a:lnTo>
                    <a:pt x="14543" y="8397"/>
                  </a:lnTo>
                  <a:lnTo>
                    <a:pt x="14525" y="8402"/>
                  </a:lnTo>
                  <a:lnTo>
                    <a:pt x="14505" y="8407"/>
                  </a:lnTo>
                  <a:lnTo>
                    <a:pt x="14485" y="8412"/>
                  </a:lnTo>
                  <a:lnTo>
                    <a:pt x="14465" y="8415"/>
                  </a:lnTo>
                  <a:lnTo>
                    <a:pt x="14443" y="8418"/>
                  </a:lnTo>
                  <a:lnTo>
                    <a:pt x="14422" y="8419"/>
                  </a:lnTo>
                  <a:lnTo>
                    <a:pt x="14399" y="8420"/>
                  </a:lnTo>
                  <a:lnTo>
                    <a:pt x="14376" y="8420"/>
                  </a:lnTo>
                  <a:lnTo>
                    <a:pt x="14353" y="8419"/>
                  </a:lnTo>
                  <a:lnTo>
                    <a:pt x="14328" y="8417"/>
                  </a:lnTo>
                  <a:lnTo>
                    <a:pt x="14304" y="8415"/>
                  </a:lnTo>
                  <a:lnTo>
                    <a:pt x="14280" y="8411"/>
                  </a:lnTo>
                  <a:lnTo>
                    <a:pt x="14256" y="8407"/>
                  </a:lnTo>
                  <a:lnTo>
                    <a:pt x="14234" y="8402"/>
                  </a:lnTo>
                  <a:lnTo>
                    <a:pt x="14213" y="8397"/>
                  </a:lnTo>
                  <a:lnTo>
                    <a:pt x="14191" y="8391"/>
                  </a:lnTo>
                  <a:lnTo>
                    <a:pt x="14171" y="8384"/>
                  </a:lnTo>
                  <a:lnTo>
                    <a:pt x="14152" y="8377"/>
                  </a:lnTo>
                  <a:lnTo>
                    <a:pt x="14133" y="8369"/>
                  </a:lnTo>
                  <a:lnTo>
                    <a:pt x="14115" y="8360"/>
                  </a:lnTo>
                  <a:lnTo>
                    <a:pt x="14099" y="8349"/>
                  </a:lnTo>
                  <a:lnTo>
                    <a:pt x="14081" y="8339"/>
                  </a:lnTo>
                  <a:lnTo>
                    <a:pt x="14066" y="8328"/>
                  </a:lnTo>
                  <a:lnTo>
                    <a:pt x="14052" y="8317"/>
                  </a:lnTo>
                  <a:lnTo>
                    <a:pt x="14038" y="8305"/>
                  </a:lnTo>
                  <a:lnTo>
                    <a:pt x="14025" y="8292"/>
                  </a:lnTo>
                  <a:lnTo>
                    <a:pt x="14012" y="8277"/>
                  </a:lnTo>
                  <a:lnTo>
                    <a:pt x="14000" y="8264"/>
                  </a:lnTo>
                  <a:lnTo>
                    <a:pt x="13990" y="8250"/>
                  </a:lnTo>
                  <a:lnTo>
                    <a:pt x="13980" y="8236"/>
                  </a:lnTo>
                  <a:lnTo>
                    <a:pt x="13972" y="8220"/>
                  </a:lnTo>
                  <a:lnTo>
                    <a:pt x="13964" y="8205"/>
                  </a:lnTo>
                  <a:lnTo>
                    <a:pt x="13956" y="8191"/>
                  </a:lnTo>
                  <a:lnTo>
                    <a:pt x="13950" y="8175"/>
                  </a:lnTo>
                  <a:lnTo>
                    <a:pt x="13945" y="8159"/>
                  </a:lnTo>
                  <a:lnTo>
                    <a:pt x="13940" y="8144"/>
                  </a:lnTo>
                  <a:lnTo>
                    <a:pt x="13937" y="8128"/>
                  </a:lnTo>
                  <a:lnTo>
                    <a:pt x="13935" y="8112"/>
                  </a:lnTo>
                  <a:lnTo>
                    <a:pt x="13933" y="8094"/>
                  </a:lnTo>
                  <a:lnTo>
                    <a:pt x="13932" y="8078"/>
                  </a:lnTo>
                  <a:lnTo>
                    <a:pt x="13933" y="8061"/>
                  </a:lnTo>
                  <a:lnTo>
                    <a:pt x="13934" y="8043"/>
                  </a:lnTo>
                  <a:lnTo>
                    <a:pt x="13935" y="8027"/>
                  </a:lnTo>
                  <a:lnTo>
                    <a:pt x="13938" y="8011"/>
                  </a:lnTo>
                  <a:lnTo>
                    <a:pt x="13941" y="7996"/>
                  </a:lnTo>
                  <a:lnTo>
                    <a:pt x="13946" y="7980"/>
                  </a:lnTo>
                  <a:lnTo>
                    <a:pt x="13950" y="7965"/>
                  </a:lnTo>
                  <a:lnTo>
                    <a:pt x="13956" y="7952"/>
                  </a:lnTo>
                  <a:lnTo>
                    <a:pt x="13964" y="7938"/>
                  </a:lnTo>
                  <a:lnTo>
                    <a:pt x="13971" y="7924"/>
                  </a:lnTo>
                  <a:lnTo>
                    <a:pt x="13979" y="7911"/>
                  </a:lnTo>
                  <a:lnTo>
                    <a:pt x="13989" y="7899"/>
                  </a:lnTo>
                  <a:lnTo>
                    <a:pt x="13999" y="7886"/>
                  </a:lnTo>
                  <a:lnTo>
                    <a:pt x="14011" y="7873"/>
                  </a:lnTo>
                  <a:lnTo>
                    <a:pt x="14025" y="7859"/>
                  </a:lnTo>
                  <a:lnTo>
                    <a:pt x="14039" y="7846"/>
                  </a:lnTo>
                  <a:lnTo>
                    <a:pt x="14055" y="7832"/>
                  </a:lnTo>
                  <a:lnTo>
                    <a:pt x="14071" y="7819"/>
                  </a:lnTo>
                  <a:lnTo>
                    <a:pt x="13667" y="7783"/>
                  </a:lnTo>
                  <a:lnTo>
                    <a:pt x="13685" y="7570"/>
                  </a:lnTo>
                  <a:lnTo>
                    <a:pt x="14794" y="7668"/>
                  </a:lnTo>
                  <a:close/>
                  <a:moveTo>
                    <a:pt x="14387" y="7844"/>
                  </a:moveTo>
                  <a:lnTo>
                    <a:pt x="14355" y="7842"/>
                  </a:lnTo>
                  <a:lnTo>
                    <a:pt x="14324" y="7842"/>
                  </a:lnTo>
                  <a:lnTo>
                    <a:pt x="14309" y="7843"/>
                  </a:lnTo>
                  <a:lnTo>
                    <a:pt x="14295" y="7844"/>
                  </a:lnTo>
                  <a:lnTo>
                    <a:pt x="14282" y="7845"/>
                  </a:lnTo>
                  <a:lnTo>
                    <a:pt x="14269" y="7847"/>
                  </a:lnTo>
                  <a:lnTo>
                    <a:pt x="14256" y="7850"/>
                  </a:lnTo>
                  <a:lnTo>
                    <a:pt x="14244" y="7853"/>
                  </a:lnTo>
                  <a:lnTo>
                    <a:pt x="14233" y="7856"/>
                  </a:lnTo>
                  <a:lnTo>
                    <a:pt x="14222" y="7860"/>
                  </a:lnTo>
                  <a:lnTo>
                    <a:pt x="14212" y="7864"/>
                  </a:lnTo>
                  <a:lnTo>
                    <a:pt x="14201" y="7869"/>
                  </a:lnTo>
                  <a:lnTo>
                    <a:pt x="14192" y="7875"/>
                  </a:lnTo>
                  <a:lnTo>
                    <a:pt x="14183" y="7881"/>
                  </a:lnTo>
                  <a:lnTo>
                    <a:pt x="14167" y="7893"/>
                  </a:lnTo>
                  <a:lnTo>
                    <a:pt x="14153" y="7906"/>
                  </a:lnTo>
                  <a:lnTo>
                    <a:pt x="14146" y="7913"/>
                  </a:lnTo>
                  <a:lnTo>
                    <a:pt x="14139" y="7920"/>
                  </a:lnTo>
                  <a:lnTo>
                    <a:pt x="14134" y="7927"/>
                  </a:lnTo>
                  <a:lnTo>
                    <a:pt x="14129" y="7936"/>
                  </a:lnTo>
                  <a:lnTo>
                    <a:pt x="14125" y="7944"/>
                  </a:lnTo>
                  <a:lnTo>
                    <a:pt x="14121" y="7952"/>
                  </a:lnTo>
                  <a:lnTo>
                    <a:pt x="14117" y="7960"/>
                  </a:lnTo>
                  <a:lnTo>
                    <a:pt x="14114" y="7969"/>
                  </a:lnTo>
                  <a:lnTo>
                    <a:pt x="14112" y="7977"/>
                  </a:lnTo>
                  <a:lnTo>
                    <a:pt x="14110" y="7986"/>
                  </a:lnTo>
                  <a:lnTo>
                    <a:pt x="14108" y="7996"/>
                  </a:lnTo>
                  <a:lnTo>
                    <a:pt x="14107" y="8006"/>
                  </a:lnTo>
                  <a:lnTo>
                    <a:pt x="14106" y="8024"/>
                  </a:lnTo>
                  <a:lnTo>
                    <a:pt x="14108" y="8041"/>
                  </a:lnTo>
                  <a:lnTo>
                    <a:pt x="14109" y="8050"/>
                  </a:lnTo>
                  <a:lnTo>
                    <a:pt x="14111" y="8059"/>
                  </a:lnTo>
                  <a:lnTo>
                    <a:pt x="14113" y="8067"/>
                  </a:lnTo>
                  <a:lnTo>
                    <a:pt x="14116" y="8075"/>
                  </a:lnTo>
                  <a:lnTo>
                    <a:pt x="14123" y="8090"/>
                  </a:lnTo>
                  <a:lnTo>
                    <a:pt x="14131" y="8105"/>
                  </a:lnTo>
                  <a:lnTo>
                    <a:pt x="14142" y="8120"/>
                  </a:lnTo>
                  <a:lnTo>
                    <a:pt x="14156" y="8134"/>
                  </a:lnTo>
                  <a:lnTo>
                    <a:pt x="14163" y="8141"/>
                  </a:lnTo>
                  <a:lnTo>
                    <a:pt x="14170" y="8147"/>
                  </a:lnTo>
                  <a:lnTo>
                    <a:pt x="14179" y="8153"/>
                  </a:lnTo>
                  <a:lnTo>
                    <a:pt x="14188" y="8158"/>
                  </a:lnTo>
                  <a:lnTo>
                    <a:pt x="14197" y="8164"/>
                  </a:lnTo>
                  <a:lnTo>
                    <a:pt x="14208" y="8168"/>
                  </a:lnTo>
                  <a:lnTo>
                    <a:pt x="14219" y="8174"/>
                  </a:lnTo>
                  <a:lnTo>
                    <a:pt x="14231" y="8178"/>
                  </a:lnTo>
                  <a:lnTo>
                    <a:pt x="14255" y="8186"/>
                  </a:lnTo>
                  <a:lnTo>
                    <a:pt x="14283" y="8192"/>
                  </a:lnTo>
                  <a:lnTo>
                    <a:pt x="14313" y="8197"/>
                  </a:lnTo>
                  <a:lnTo>
                    <a:pt x="14346" y="8200"/>
                  </a:lnTo>
                  <a:lnTo>
                    <a:pt x="14376" y="8202"/>
                  </a:lnTo>
                  <a:lnTo>
                    <a:pt x="14405" y="8202"/>
                  </a:lnTo>
                  <a:lnTo>
                    <a:pt x="14432" y="8201"/>
                  </a:lnTo>
                  <a:lnTo>
                    <a:pt x="14457" y="8197"/>
                  </a:lnTo>
                  <a:lnTo>
                    <a:pt x="14469" y="8195"/>
                  </a:lnTo>
                  <a:lnTo>
                    <a:pt x="14480" y="8192"/>
                  </a:lnTo>
                  <a:lnTo>
                    <a:pt x="14491" y="8189"/>
                  </a:lnTo>
                  <a:lnTo>
                    <a:pt x="14501" y="8185"/>
                  </a:lnTo>
                  <a:lnTo>
                    <a:pt x="14511" y="8181"/>
                  </a:lnTo>
                  <a:lnTo>
                    <a:pt x="14521" y="8177"/>
                  </a:lnTo>
                  <a:lnTo>
                    <a:pt x="14530" y="8172"/>
                  </a:lnTo>
                  <a:lnTo>
                    <a:pt x="14538" y="8166"/>
                  </a:lnTo>
                  <a:lnTo>
                    <a:pt x="14553" y="8154"/>
                  </a:lnTo>
                  <a:lnTo>
                    <a:pt x="14567" y="8141"/>
                  </a:lnTo>
                  <a:lnTo>
                    <a:pt x="14579" y="8128"/>
                  </a:lnTo>
                  <a:lnTo>
                    <a:pt x="14589" y="8114"/>
                  </a:lnTo>
                  <a:lnTo>
                    <a:pt x="14593" y="8105"/>
                  </a:lnTo>
                  <a:lnTo>
                    <a:pt x="14597" y="8097"/>
                  </a:lnTo>
                  <a:lnTo>
                    <a:pt x="14600" y="8090"/>
                  </a:lnTo>
                  <a:lnTo>
                    <a:pt x="14603" y="8081"/>
                  </a:lnTo>
                  <a:lnTo>
                    <a:pt x="14607" y="8064"/>
                  </a:lnTo>
                  <a:lnTo>
                    <a:pt x="14610" y="8045"/>
                  </a:lnTo>
                  <a:lnTo>
                    <a:pt x="14611" y="8027"/>
                  </a:lnTo>
                  <a:lnTo>
                    <a:pt x="14609" y="8008"/>
                  </a:lnTo>
                  <a:lnTo>
                    <a:pt x="14606" y="7990"/>
                  </a:lnTo>
                  <a:lnTo>
                    <a:pt x="14601" y="7973"/>
                  </a:lnTo>
                  <a:lnTo>
                    <a:pt x="14594" y="7957"/>
                  </a:lnTo>
                  <a:lnTo>
                    <a:pt x="14586" y="7941"/>
                  </a:lnTo>
                  <a:lnTo>
                    <a:pt x="14575" y="7925"/>
                  </a:lnTo>
                  <a:lnTo>
                    <a:pt x="14561" y="7911"/>
                  </a:lnTo>
                  <a:lnTo>
                    <a:pt x="14554" y="7904"/>
                  </a:lnTo>
                  <a:lnTo>
                    <a:pt x="14546" y="7898"/>
                  </a:lnTo>
                  <a:lnTo>
                    <a:pt x="14538" y="7892"/>
                  </a:lnTo>
                  <a:lnTo>
                    <a:pt x="14530" y="7886"/>
                  </a:lnTo>
                  <a:lnTo>
                    <a:pt x="14521" y="7881"/>
                  </a:lnTo>
                  <a:lnTo>
                    <a:pt x="14510" y="7876"/>
                  </a:lnTo>
                  <a:lnTo>
                    <a:pt x="14500" y="7870"/>
                  </a:lnTo>
                  <a:lnTo>
                    <a:pt x="14490" y="7866"/>
                  </a:lnTo>
                  <a:lnTo>
                    <a:pt x="14468" y="7858"/>
                  </a:lnTo>
                  <a:lnTo>
                    <a:pt x="14442" y="7852"/>
                  </a:lnTo>
                  <a:lnTo>
                    <a:pt x="14416" y="7847"/>
                  </a:lnTo>
                  <a:lnTo>
                    <a:pt x="14387" y="7844"/>
                  </a:lnTo>
                  <a:close/>
                  <a:moveTo>
                    <a:pt x="14417" y="8855"/>
                  </a:moveTo>
                  <a:lnTo>
                    <a:pt x="14498" y="8676"/>
                  </a:lnTo>
                  <a:lnTo>
                    <a:pt x="14524" y="8691"/>
                  </a:lnTo>
                  <a:lnTo>
                    <a:pt x="14546" y="8707"/>
                  </a:lnTo>
                  <a:lnTo>
                    <a:pt x="14557" y="8717"/>
                  </a:lnTo>
                  <a:lnTo>
                    <a:pt x="14567" y="8725"/>
                  </a:lnTo>
                  <a:lnTo>
                    <a:pt x="14577" y="8734"/>
                  </a:lnTo>
                  <a:lnTo>
                    <a:pt x="14586" y="8743"/>
                  </a:lnTo>
                  <a:lnTo>
                    <a:pt x="14595" y="8753"/>
                  </a:lnTo>
                  <a:lnTo>
                    <a:pt x="14602" y="8763"/>
                  </a:lnTo>
                  <a:lnTo>
                    <a:pt x="14610" y="8773"/>
                  </a:lnTo>
                  <a:lnTo>
                    <a:pt x="14617" y="8783"/>
                  </a:lnTo>
                  <a:lnTo>
                    <a:pt x="14623" y="8794"/>
                  </a:lnTo>
                  <a:lnTo>
                    <a:pt x="14628" y="8804"/>
                  </a:lnTo>
                  <a:lnTo>
                    <a:pt x="14634" y="8815"/>
                  </a:lnTo>
                  <a:lnTo>
                    <a:pt x="14639" y="8826"/>
                  </a:lnTo>
                  <a:lnTo>
                    <a:pt x="14643" y="8839"/>
                  </a:lnTo>
                  <a:lnTo>
                    <a:pt x="14647" y="8851"/>
                  </a:lnTo>
                  <a:lnTo>
                    <a:pt x="14650" y="8863"/>
                  </a:lnTo>
                  <a:lnTo>
                    <a:pt x="14652" y="8876"/>
                  </a:lnTo>
                  <a:lnTo>
                    <a:pt x="14654" y="8890"/>
                  </a:lnTo>
                  <a:lnTo>
                    <a:pt x="14655" y="8904"/>
                  </a:lnTo>
                  <a:lnTo>
                    <a:pt x="14656" y="8918"/>
                  </a:lnTo>
                  <a:lnTo>
                    <a:pt x="14656" y="8933"/>
                  </a:lnTo>
                  <a:lnTo>
                    <a:pt x="14655" y="8948"/>
                  </a:lnTo>
                  <a:lnTo>
                    <a:pt x="14654" y="8965"/>
                  </a:lnTo>
                  <a:lnTo>
                    <a:pt x="14653" y="8981"/>
                  </a:lnTo>
                  <a:lnTo>
                    <a:pt x="14651" y="8998"/>
                  </a:lnTo>
                  <a:lnTo>
                    <a:pt x="14645" y="9033"/>
                  </a:lnTo>
                  <a:lnTo>
                    <a:pt x="14637" y="9071"/>
                  </a:lnTo>
                  <a:lnTo>
                    <a:pt x="14627" y="9104"/>
                  </a:lnTo>
                  <a:lnTo>
                    <a:pt x="14618" y="9135"/>
                  </a:lnTo>
                  <a:lnTo>
                    <a:pt x="14608" y="9163"/>
                  </a:lnTo>
                  <a:lnTo>
                    <a:pt x="14598" y="9190"/>
                  </a:lnTo>
                  <a:lnTo>
                    <a:pt x="14587" y="9213"/>
                  </a:lnTo>
                  <a:lnTo>
                    <a:pt x="14576" y="9233"/>
                  </a:lnTo>
                  <a:lnTo>
                    <a:pt x="14564" y="9253"/>
                  </a:lnTo>
                  <a:lnTo>
                    <a:pt x="14552" y="9269"/>
                  </a:lnTo>
                  <a:lnTo>
                    <a:pt x="14539" y="9283"/>
                  </a:lnTo>
                  <a:lnTo>
                    <a:pt x="14527" y="9295"/>
                  </a:lnTo>
                  <a:lnTo>
                    <a:pt x="14514" y="9306"/>
                  </a:lnTo>
                  <a:lnTo>
                    <a:pt x="14500" y="9317"/>
                  </a:lnTo>
                  <a:lnTo>
                    <a:pt x="14487" y="9326"/>
                  </a:lnTo>
                  <a:lnTo>
                    <a:pt x="14473" y="9333"/>
                  </a:lnTo>
                  <a:lnTo>
                    <a:pt x="14459" y="9339"/>
                  </a:lnTo>
                  <a:lnTo>
                    <a:pt x="14444" y="9343"/>
                  </a:lnTo>
                  <a:lnTo>
                    <a:pt x="14429" y="9346"/>
                  </a:lnTo>
                  <a:lnTo>
                    <a:pt x="14411" y="9347"/>
                  </a:lnTo>
                  <a:lnTo>
                    <a:pt x="14391" y="9347"/>
                  </a:lnTo>
                  <a:lnTo>
                    <a:pt x="14368" y="9346"/>
                  </a:lnTo>
                  <a:lnTo>
                    <a:pt x="14343" y="9343"/>
                  </a:lnTo>
                  <a:lnTo>
                    <a:pt x="14315" y="9338"/>
                  </a:lnTo>
                  <a:lnTo>
                    <a:pt x="14285" y="9332"/>
                  </a:lnTo>
                  <a:lnTo>
                    <a:pt x="14252" y="9325"/>
                  </a:lnTo>
                  <a:lnTo>
                    <a:pt x="14011" y="9262"/>
                  </a:lnTo>
                  <a:lnTo>
                    <a:pt x="13986" y="9256"/>
                  </a:lnTo>
                  <a:lnTo>
                    <a:pt x="13964" y="9251"/>
                  </a:lnTo>
                  <a:lnTo>
                    <a:pt x="13941" y="9246"/>
                  </a:lnTo>
                  <a:lnTo>
                    <a:pt x="13921" y="9242"/>
                  </a:lnTo>
                  <a:lnTo>
                    <a:pt x="13903" y="9239"/>
                  </a:lnTo>
                  <a:lnTo>
                    <a:pt x="13885" y="9236"/>
                  </a:lnTo>
                  <a:lnTo>
                    <a:pt x="13870" y="9235"/>
                  </a:lnTo>
                  <a:lnTo>
                    <a:pt x="13857" y="9234"/>
                  </a:lnTo>
                  <a:lnTo>
                    <a:pt x="13830" y="9234"/>
                  </a:lnTo>
                  <a:lnTo>
                    <a:pt x="13803" y="9235"/>
                  </a:lnTo>
                  <a:lnTo>
                    <a:pt x="13773" y="9239"/>
                  </a:lnTo>
                  <a:lnTo>
                    <a:pt x="13743" y="9245"/>
                  </a:lnTo>
                  <a:lnTo>
                    <a:pt x="13794" y="9040"/>
                  </a:lnTo>
                  <a:lnTo>
                    <a:pt x="13806" y="9039"/>
                  </a:lnTo>
                  <a:lnTo>
                    <a:pt x="13821" y="9038"/>
                  </a:lnTo>
                  <a:lnTo>
                    <a:pt x="13840" y="9037"/>
                  </a:lnTo>
                  <a:lnTo>
                    <a:pt x="13860" y="9036"/>
                  </a:lnTo>
                  <a:lnTo>
                    <a:pt x="13876" y="9035"/>
                  </a:lnTo>
                  <a:lnTo>
                    <a:pt x="13886" y="9034"/>
                  </a:lnTo>
                  <a:lnTo>
                    <a:pt x="13877" y="9018"/>
                  </a:lnTo>
                  <a:lnTo>
                    <a:pt x="13869" y="9001"/>
                  </a:lnTo>
                  <a:lnTo>
                    <a:pt x="13861" y="8985"/>
                  </a:lnTo>
                  <a:lnTo>
                    <a:pt x="13855" y="8968"/>
                  </a:lnTo>
                  <a:lnTo>
                    <a:pt x="13849" y="8952"/>
                  </a:lnTo>
                  <a:lnTo>
                    <a:pt x="13844" y="8935"/>
                  </a:lnTo>
                  <a:lnTo>
                    <a:pt x="13840" y="8918"/>
                  </a:lnTo>
                  <a:lnTo>
                    <a:pt x="13836" y="8902"/>
                  </a:lnTo>
                  <a:lnTo>
                    <a:pt x="13834" y="8884"/>
                  </a:lnTo>
                  <a:lnTo>
                    <a:pt x="13833" y="8868"/>
                  </a:lnTo>
                  <a:lnTo>
                    <a:pt x="13832" y="8851"/>
                  </a:lnTo>
                  <a:lnTo>
                    <a:pt x="13833" y="8835"/>
                  </a:lnTo>
                  <a:lnTo>
                    <a:pt x="13834" y="8817"/>
                  </a:lnTo>
                  <a:lnTo>
                    <a:pt x="13836" y="8800"/>
                  </a:lnTo>
                  <a:lnTo>
                    <a:pt x="13840" y="8784"/>
                  </a:lnTo>
                  <a:lnTo>
                    <a:pt x="13844" y="8766"/>
                  </a:lnTo>
                  <a:lnTo>
                    <a:pt x="13848" y="8751"/>
                  </a:lnTo>
                  <a:lnTo>
                    <a:pt x="13852" y="8737"/>
                  </a:lnTo>
                  <a:lnTo>
                    <a:pt x="13857" y="8724"/>
                  </a:lnTo>
                  <a:lnTo>
                    <a:pt x="13862" y="8710"/>
                  </a:lnTo>
                  <a:lnTo>
                    <a:pt x="13867" y="8697"/>
                  </a:lnTo>
                  <a:lnTo>
                    <a:pt x="13873" y="8685"/>
                  </a:lnTo>
                  <a:lnTo>
                    <a:pt x="13880" y="8673"/>
                  </a:lnTo>
                  <a:lnTo>
                    <a:pt x="13886" y="8662"/>
                  </a:lnTo>
                  <a:lnTo>
                    <a:pt x="13893" y="8652"/>
                  </a:lnTo>
                  <a:lnTo>
                    <a:pt x="13902" y="8641"/>
                  </a:lnTo>
                  <a:lnTo>
                    <a:pt x="13910" y="8632"/>
                  </a:lnTo>
                  <a:lnTo>
                    <a:pt x="13918" y="8623"/>
                  </a:lnTo>
                  <a:lnTo>
                    <a:pt x="13927" y="8614"/>
                  </a:lnTo>
                  <a:lnTo>
                    <a:pt x="13936" y="8607"/>
                  </a:lnTo>
                  <a:lnTo>
                    <a:pt x="13946" y="8599"/>
                  </a:lnTo>
                  <a:lnTo>
                    <a:pt x="13956" y="8592"/>
                  </a:lnTo>
                  <a:lnTo>
                    <a:pt x="13967" y="8585"/>
                  </a:lnTo>
                  <a:lnTo>
                    <a:pt x="13977" y="8580"/>
                  </a:lnTo>
                  <a:lnTo>
                    <a:pt x="13988" y="8575"/>
                  </a:lnTo>
                  <a:lnTo>
                    <a:pt x="13999" y="8570"/>
                  </a:lnTo>
                  <a:lnTo>
                    <a:pt x="14009" y="8566"/>
                  </a:lnTo>
                  <a:lnTo>
                    <a:pt x="14020" y="8563"/>
                  </a:lnTo>
                  <a:lnTo>
                    <a:pt x="14032" y="8560"/>
                  </a:lnTo>
                  <a:lnTo>
                    <a:pt x="14044" y="8558"/>
                  </a:lnTo>
                  <a:lnTo>
                    <a:pt x="14055" y="8557"/>
                  </a:lnTo>
                  <a:lnTo>
                    <a:pt x="14066" y="8556"/>
                  </a:lnTo>
                  <a:lnTo>
                    <a:pt x="14078" y="8556"/>
                  </a:lnTo>
                  <a:lnTo>
                    <a:pt x="14091" y="8556"/>
                  </a:lnTo>
                  <a:lnTo>
                    <a:pt x="14103" y="8557"/>
                  </a:lnTo>
                  <a:lnTo>
                    <a:pt x="14115" y="8559"/>
                  </a:lnTo>
                  <a:lnTo>
                    <a:pt x="14127" y="8561"/>
                  </a:lnTo>
                  <a:lnTo>
                    <a:pt x="14139" y="8564"/>
                  </a:lnTo>
                  <a:lnTo>
                    <a:pt x="14156" y="8568"/>
                  </a:lnTo>
                  <a:lnTo>
                    <a:pt x="14171" y="8574"/>
                  </a:lnTo>
                  <a:lnTo>
                    <a:pt x="14186" y="8580"/>
                  </a:lnTo>
                  <a:lnTo>
                    <a:pt x="14200" y="8587"/>
                  </a:lnTo>
                  <a:lnTo>
                    <a:pt x="14214" y="8596"/>
                  </a:lnTo>
                  <a:lnTo>
                    <a:pt x="14226" y="8605"/>
                  </a:lnTo>
                  <a:lnTo>
                    <a:pt x="14238" y="8614"/>
                  </a:lnTo>
                  <a:lnTo>
                    <a:pt x="14250" y="8625"/>
                  </a:lnTo>
                  <a:lnTo>
                    <a:pt x="14260" y="8636"/>
                  </a:lnTo>
                  <a:lnTo>
                    <a:pt x="14270" y="8648"/>
                  </a:lnTo>
                  <a:lnTo>
                    <a:pt x="14279" y="8661"/>
                  </a:lnTo>
                  <a:lnTo>
                    <a:pt x="14286" y="8675"/>
                  </a:lnTo>
                  <a:lnTo>
                    <a:pt x="14293" y="8688"/>
                  </a:lnTo>
                  <a:lnTo>
                    <a:pt x="14299" y="8702"/>
                  </a:lnTo>
                  <a:lnTo>
                    <a:pt x="14303" y="8718"/>
                  </a:lnTo>
                  <a:lnTo>
                    <a:pt x="14307" y="8734"/>
                  </a:lnTo>
                  <a:lnTo>
                    <a:pt x="14310" y="8750"/>
                  </a:lnTo>
                  <a:lnTo>
                    <a:pt x="14312" y="8768"/>
                  </a:lnTo>
                  <a:lnTo>
                    <a:pt x="14314" y="8789"/>
                  </a:lnTo>
                  <a:lnTo>
                    <a:pt x="14315" y="8810"/>
                  </a:lnTo>
                  <a:lnTo>
                    <a:pt x="14316" y="8833"/>
                  </a:lnTo>
                  <a:lnTo>
                    <a:pt x="14316" y="8857"/>
                  </a:lnTo>
                  <a:lnTo>
                    <a:pt x="14315" y="8883"/>
                  </a:lnTo>
                  <a:lnTo>
                    <a:pt x="14314" y="8910"/>
                  </a:lnTo>
                  <a:lnTo>
                    <a:pt x="14312" y="8946"/>
                  </a:lnTo>
                  <a:lnTo>
                    <a:pt x="14311" y="8981"/>
                  </a:lnTo>
                  <a:lnTo>
                    <a:pt x="14310" y="9012"/>
                  </a:lnTo>
                  <a:lnTo>
                    <a:pt x="14310" y="9040"/>
                  </a:lnTo>
                  <a:lnTo>
                    <a:pt x="14310" y="9065"/>
                  </a:lnTo>
                  <a:lnTo>
                    <a:pt x="14311" y="9088"/>
                  </a:lnTo>
                  <a:lnTo>
                    <a:pt x="14313" y="9107"/>
                  </a:lnTo>
                  <a:lnTo>
                    <a:pt x="14315" y="9124"/>
                  </a:lnTo>
                  <a:lnTo>
                    <a:pt x="14336" y="9130"/>
                  </a:lnTo>
                  <a:lnTo>
                    <a:pt x="14350" y="9133"/>
                  </a:lnTo>
                  <a:lnTo>
                    <a:pt x="14364" y="9135"/>
                  </a:lnTo>
                  <a:lnTo>
                    <a:pt x="14376" y="9135"/>
                  </a:lnTo>
                  <a:lnTo>
                    <a:pt x="14388" y="9135"/>
                  </a:lnTo>
                  <a:lnTo>
                    <a:pt x="14400" y="9133"/>
                  </a:lnTo>
                  <a:lnTo>
                    <a:pt x="14410" y="9131"/>
                  </a:lnTo>
                  <a:lnTo>
                    <a:pt x="14420" y="9126"/>
                  </a:lnTo>
                  <a:lnTo>
                    <a:pt x="14428" y="9121"/>
                  </a:lnTo>
                  <a:lnTo>
                    <a:pt x="14436" y="9114"/>
                  </a:lnTo>
                  <a:lnTo>
                    <a:pt x="14443" y="9106"/>
                  </a:lnTo>
                  <a:lnTo>
                    <a:pt x="14450" y="9095"/>
                  </a:lnTo>
                  <a:lnTo>
                    <a:pt x="14458" y="9083"/>
                  </a:lnTo>
                  <a:lnTo>
                    <a:pt x="14465" y="9070"/>
                  </a:lnTo>
                  <a:lnTo>
                    <a:pt x="14471" y="9053"/>
                  </a:lnTo>
                  <a:lnTo>
                    <a:pt x="14476" y="9036"/>
                  </a:lnTo>
                  <a:lnTo>
                    <a:pt x="14481" y="9016"/>
                  </a:lnTo>
                  <a:lnTo>
                    <a:pt x="14484" y="9002"/>
                  </a:lnTo>
                  <a:lnTo>
                    <a:pt x="14486" y="8989"/>
                  </a:lnTo>
                  <a:lnTo>
                    <a:pt x="14488" y="8977"/>
                  </a:lnTo>
                  <a:lnTo>
                    <a:pt x="14488" y="8966"/>
                  </a:lnTo>
                  <a:lnTo>
                    <a:pt x="14487" y="8955"/>
                  </a:lnTo>
                  <a:lnTo>
                    <a:pt x="14486" y="8943"/>
                  </a:lnTo>
                  <a:lnTo>
                    <a:pt x="14484" y="8934"/>
                  </a:lnTo>
                  <a:lnTo>
                    <a:pt x="14481" y="8924"/>
                  </a:lnTo>
                  <a:lnTo>
                    <a:pt x="14477" y="8915"/>
                  </a:lnTo>
                  <a:lnTo>
                    <a:pt x="14472" y="8907"/>
                  </a:lnTo>
                  <a:lnTo>
                    <a:pt x="14466" y="8898"/>
                  </a:lnTo>
                  <a:lnTo>
                    <a:pt x="14459" y="8888"/>
                  </a:lnTo>
                  <a:lnTo>
                    <a:pt x="14449" y="8880"/>
                  </a:lnTo>
                  <a:lnTo>
                    <a:pt x="14440" y="8872"/>
                  </a:lnTo>
                  <a:lnTo>
                    <a:pt x="14429" y="8864"/>
                  </a:lnTo>
                  <a:lnTo>
                    <a:pt x="14417" y="8855"/>
                  </a:lnTo>
                  <a:close/>
                  <a:moveTo>
                    <a:pt x="14180" y="9090"/>
                  </a:moveTo>
                  <a:lnTo>
                    <a:pt x="14179" y="9065"/>
                  </a:lnTo>
                  <a:lnTo>
                    <a:pt x="14178" y="9036"/>
                  </a:lnTo>
                  <a:lnTo>
                    <a:pt x="14179" y="8999"/>
                  </a:lnTo>
                  <a:lnTo>
                    <a:pt x="14180" y="8957"/>
                  </a:lnTo>
                  <a:lnTo>
                    <a:pt x="14180" y="8915"/>
                  </a:lnTo>
                  <a:lnTo>
                    <a:pt x="14179" y="8880"/>
                  </a:lnTo>
                  <a:lnTo>
                    <a:pt x="14178" y="8866"/>
                  </a:lnTo>
                  <a:lnTo>
                    <a:pt x="14177" y="8854"/>
                  </a:lnTo>
                  <a:lnTo>
                    <a:pt x="14175" y="8844"/>
                  </a:lnTo>
                  <a:lnTo>
                    <a:pt x="14172" y="8835"/>
                  </a:lnTo>
                  <a:lnTo>
                    <a:pt x="14167" y="8823"/>
                  </a:lnTo>
                  <a:lnTo>
                    <a:pt x="14161" y="8813"/>
                  </a:lnTo>
                  <a:lnTo>
                    <a:pt x="14155" y="8804"/>
                  </a:lnTo>
                  <a:lnTo>
                    <a:pt x="14147" y="8796"/>
                  </a:lnTo>
                  <a:lnTo>
                    <a:pt x="14138" y="8790"/>
                  </a:lnTo>
                  <a:lnTo>
                    <a:pt x="14129" y="8784"/>
                  </a:lnTo>
                  <a:lnTo>
                    <a:pt x="14120" y="8780"/>
                  </a:lnTo>
                  <a:lnTo>
                    <a:pt x="14109" y="8776"/>
                  </a:lnTo>
                  <a:lnTo>
                    <a:pt x="14099" y="8774"/>
                  </a:lnTo>
                  <a:lnTo>
                    <a:pt x="14088" y="8773"/>
                  </a:lnTo>
                  <a:lnTo>
                    <a:pt x="14077" y="8773"/>
                  </a:lnTo>
                  <a:lnTo>
                    <a:pt x="14066" y="8775"/>
                  </a:lnTo>
                  <a:lnTo>
                    <a:pt x="14056" y="8777"/>
                  </a:lnTo>
                  <a:lnTo>
                    <a:pt x="14046" y="8780"/>
                  </a:lnTo>
                  <a:lnTo>
                    <a:pt x="14036" y="8784"/>
                  </a:lnTo>
                  <a:lnTo>
                    <a:pt x="14026" y="8790"/>
                  </a:lnTo>
                  <a:lnTo>
                    <a:pt x="14016" y="8796"/>
                  </a:lnTo>
                  <a:lnTo>
                    <a:pt x="14008" y="8804"/>
                  </a:lnTo>
                  <a:lnTo>
                    <a:pt x="14000" y="8812"/>
                  </a:lnTo>
                  <a:lnTo>
                    <a:pt x="13993" y="8820"/>
                  </a:lnTo>
                  <a:lnTo>
                    <a:pt x="13987" y="8831"/>
                  </a:lnTo>
                  <a:lnTo>
                    <a:pt x="13982" y="8841"/>
                  </a:lnTo>
                  <a:lnTo>
                    <a:pt x="13978" y="8852"/>
                  </a:lnTo>
                  <a:lnTo>
                    <a:pt x="13974" y="8864"/>
                  </a:lnTo>
                  <a:lnTo>
                    <a:pt x="13971" y="8878"/>
                  </a:lnTo>
                  <a:lnTo>
                    <a:pt x="13969" y="8893"/>
                  </a:lnTo>
                  <a:lnTo>
                    <a:pt x="13969" y="8907"/>
                  </a:lnTo>
                  <a:lnTo>
                    <a:pt x="13970" y="8921"/>
                  </a:lnTo>
                  <a:lnTo>
                    <a:pt x="13971" y="8936"/>
                  </a:lnTo>
                  <a:lnTo>
                    <a:pt x="13974" y="8951"/>
                  </a:lnTo>
                  <a:lnTo>
                    <a:pt x="13979" y="8966"/>
                  </a:lnTo>
                  <a:lnTo>
                    <a:pt x="13984" y="8980"/>
                  </a:lnTo>
                  <a:lnTo>
                    <a:pt x="13989" y="8991"/>
                  </a:lnTo>
                  <a:lnTo>
                    <a:pt x="13994" y="9001"/>
                  </a:lnTo>
                  <a:lnTo>
                    <a:pt x="14000" y="9011"/>
                  </a:lnTo>
                  <a:lnTo>
                    <a:pt x="14007" y="9020"/>
                  </a:lnTo>
                  <a:lnTo>
                    <a:pt x="14014" y="9028"/>
                  </a:lnTo>
                  <a:lnTo>
                    <a:pt x="14023" y="9035"/>
                  </a:lnTo>
                  <a:lnTo>
                    <a:pt x="14031" y="9041"/>
                  </a:lnTo>
                  <a:lnTo>
                    <a:pt x="14040" y="9047"/>
                  </a:lnTo>
                  <a:lnTo>
                    <a:pt x="14047" y="9050"/>
                  </a:lnTo>
                  <a:lnTo>
                    <a:pt x="14055" y="9054"/>
                  </a:lnTo>
                  <a:lnTo>
                    <a:pt x="14065" y="9058"/>
                  </a:lnTo>
                  <a:lnTo>
                    <a:pt x="14077" y="9062"/>
                  </a:lnTo>
                  <a:lnTo>
                    <a:pt x="14105" y="9072"/>
                  </a:lnTo>
                  <a:lnTo>
                    <a:pt x="14139" y="9080"/>
                  </a:lnTo>
                  <a:lnTo>
                    <a:pt x="14180" y="9090"/>
                  </a:lnTo>
                  <a:close/>
                  <a:moveTo>
                    <a:pt x="14462" y="9683"/>
                  </a:moveTo>
                  <a:lnTo>
                    <a:pt x="14385" y="9882"/>
                  </a:lnTo>
                  <a:lnTo>
                    <a:pt x="13794" y="9655"/>
                  </a:lnTo>
                  <a:lnTo>
                    <a:pt x="13685" y="9939"/>
                  </a:lnTo>
                  <a:lnTo>
                    <a:pt x="14277" y="10166"/>
                  </a:lnTo>
                  <a:lnTo>
                    <a:pt x="14200" y="10365"/>
                  </a:lnTo>
                  <a:lnTo>
                    <a:pt x="13608" y="10138"/>
                  </a:lnTo>
                  <a:lnTo>
                    <a:pt x="13578" y="10217"/>
                  </a:lnTo>
                  <a:lnTo>
                    <a:pt x="13218" y="10079"/>
                  </a:lnTo>
                  <a:lnTo>
                    <a:pt x="13280" y="9918"/>
                  </a:lnTo>
                  <a:lnTo>
                    <a:pt x="13479" y="9994"/>
                  </a:lnTo>
                  <a:lnTo>
                    <a:pt x="13709" y="9394"/>
                  </a:lnTo>
                  <a:lnTo>
                    <a:pt x="14462" y="9683"/>
                  </a:lnTo>
                  <a:close/>
                  <a:moveTo>
                    <a:pt x="14065" y="10682"/>
                  </a:moveTo>
                  <a:lnTo>
                    <a:pt x="13966" y="10862"/>
                  </a:lnTo>
                  <a:lnTo>
                    <a:pt x="13523" y="10616"/>
                  </a:lnTo>
                  <a:lnTo>
                    <a:pt x="13807" y="11149"/>
                  </a:lnTo>
                  <a:lnTo>
                    <a:pt x="13705" y="11332"/>
                  </a:lnTo>
                  <a:lnTo>
                    <a:pt x="13001" y="10941"/>
                  </a:lnTo>
                  <a:lnTo>
                    <a:pt x="13099" y="10762"/>
                  </a:lnTo>
                  <a:lnTo>
                    <a:pt x="13551" y="11012"/>
                  </a:lnTo>
                  <a:lnTo>
                    <a:pt x="13261" y="10471"/>
                  </a:lnTo>
                  <a:lnTo>
                    <a:pt x="13361" y="10292"/>
                  </a:lnTo>
                  <a:lnTo>
                    <a:pt x="14065" y="10682"/>
                  </a:lnTo>
                  <a:close/>
                  <a:moveTo>
                    <a:pt x="13533" y="11609"/>
                  </a:moveTo>
                  <a:lnTo>
                    <a:pt x="13410" y="11773"/>
                  </a:lnTo>
                  <a:lnTo>
                    <a:pt x="13005" y="11468"/>
                  </a:lnTo>
                  <a:lnTo>
                    <a:pt x="13211" y="12035"/>
                  </a:lnTo>
                  <a:lnTo>
                    <a:pt x="13086" y="12202"/>
                  </a:lnTo>
                  <a:lnTo>
                    <a:pt x="12442" y="11717"/>
                  </a:lnTo>
                  <a:lnTo>
                    <a:pt x="12566" y="11553"/>
                  </a:lnTo>
                  <a:lnTo>
                    <a:pt x="12976" y="11863"/>
                  </a:lnTo>
                  <a:lnTo>
                    <a:pt x="12765" y="11288"/>
                  </a:lnTo>
                  <a:lnTo>
                    <a:pt x="12889" y="11124"/>
                  </a:lnTo>
                  <a:lnTo>
                    <a:pt x="13533" y="11609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2" name="Freeform 87"/>
            <p:cNvSpPr>
              <a:spLocks noEditPoints="1"/>
            </p:cNvSpPr>
            <p:nvPr/>
          </p:nvSpPr>
          <p:spPr bwMode="auto">
            <a:xfrm>
              <a:off x="5148" y="133"/>
              <a:ext cx="462" cy="460"/>
            </a:xfrm>
            <a:custGeom>
              <a:avLst/>
              <a:gdLst>
                <a:gd name="T0" fmla="*/ 0 w 11092"/>
                <a:gd name="T1" fmla="*/ 0 h 11046"/>
                <a:gd name="T2" fmla="*/ 0 w 11092"/>
                <a:gd name="T3" fmla="*/ 0 h 11046"/>
                <a:gd name="T4" fmla="*/ 0 w 11092"/>
                <a:gd name="T5" fmla="*/ 0 h 11046"/>
                <a:gd name="T6" fmla="*/ 0 w 11092"/>
                <a:gd name="T7" fmla="*/ 0 h 11046"/>
                <a:gd name="T8" fmla="*/ 0 w 11092"/>
                <a:gd name="T9" fmla="*/ 0 h 11046"/>
                <a:gd name="T10" fmla="*/ 0 w 11092"/>
                <a:gd name="T11" fmla="*/ 0 h 11046"/>
                <a:gd name="T12" fmla="*/ 0 w 11092"/>
                <a:gd name="T13" fmla="*/ 0 h 11046"/>
                <a:gd name="T14" fmla="*/ 0 w 11092"/>
                <a:gd name="T15" fmla="*/ 0 h 11046"/>
                <a:gd name="T16" fmla="*/ 0 w 11092"/>
                <a:gd name="T17" fmla="*/ 0 h 11046"/>
                <a:gd name="T18" fmla="*/ 0 w 11092"/>
                <a:gd name="T19" fmla="*/ 0 h 11046"/>
                <a:gd name="T20" fmla="*/ 0 w 11092"/>
                <a:gd name="T21" fmla="*/ 0 h 11046"/>
                <a:gd name="T22" fmla="*/ 0 w 11092"/>
                <a:gd name="T23" fmla="*/ 0 h 11046"/>
                <a:gd name="T24" fmla="*/ 0 w 11092"/>
                <a:gd name="T25" fmla="*/ 0 h 11046"/>
                <a:gd name="T26" fmla="*/ 0 w 11092"/>
                <a:gd name="T27" fmla="*/ 0 h 11046"/>
                <a:gd name="T28" fmla="*/ 0 w 11092"/>
                <a:gd name="T29" fmla="*/ 0 h 11046"/>
                <a:gd name="T30" fmla="*/ 0 w 11092"/>
                <a:gd name="T31" fmla="*/ 0 h 11046"/>
                <a:gd name="T32" fmla="*/ 0 w 11092"/>
                <a:gd name="T33" fmla="*/ 0 h 11046"/>
                <a:gd name="T34" fmla="*/ 0 w 11092"/>
                <a:gd name="T35" fmla="*/ 0 h 11046"/>
                <a:gd name="T36" fmla="*/ 0 w 11092"/>
                <a:gd name="T37" fmla="*/ 0 h 11046"/>
                <a:gd name="T38" fmla="*/ 0 w 11092"/>
                <a:gd name="T39" fmla="*/ 0 h 11046"/>
                <a:gd name="T40" fmla="*/ 0 w 11092"/>
                <a:gd name="T41" fmla="*/ 0 h 11046"/>
                <a:gd name="T42" fmla="*/ 0 w 11092"/>
                <a:gd name="T43" fmla="*/ 0 h 11046"/>
                <a:gd name="T44" fmla="*/ 0 w 11092"/>
                <a:gd name="T45" fmla="*/ 0 h 11046"/>
                <a:gd name="T46" fmla="*/ 0 w 11092"/>
                <a:gd name="T47" fmla="*/ 0 h 11046"/>
                <a:gd name="T48" fmla="*/ 0 w 11092"/>
                <a:gd name="T49" fmla="*/ 0 h 11046"/>
                <a:gd name="T50" fmla="*/ 0 w 11092"/>
                <a:gd name="T51" fmla="*/ 0 h 11046"/>
                <a:gd name="T52" fmla="*/ 0 w 11092"/>
                <a:gd name="T53" fmla="*/ 0 h 11046"/>
                <a:gd name="T54" fmla="*/ 0 w 11092"/>
                <a:gd name="T55" fmla="*/ 0 h 11046"/>
                <a:gd name="T56" fmla="*/ 0 w 11092"/>
                <a:gd name="T57" fmla="*/ 0 h 11046"/>
                <a:gd name="T58" fmla="*/ 0 w 11092"/>
                <a:gd name="T59" fmla="*/ 0 h 11046"/>
                <a:gd name="T60" fmla="*/ 0 w 11092"/>
                <a:gd name="T61" fmla="*/ 0 h 11046"/>
                <a:gd name="T62" fmla="*/ 0 w 11092"/>
                <a:gd name="T63" fmla="*/ 0 h 11046"/>
                <a:gd name="T64" fmla="*/ 0 w 11092"/>
                <a:gd name="T65" fmla="*/ 0 h 11046"/>
                <a:gd name="T66" fmla="*/ 0 w 11092"/>
                <a:gd name="T67" fmla="*/ 0 h 11046"/>
                <a:gd name="T68" fmla="*/ 0 w 11092"/>
                <a:gd name="T69" fmla="*/ 0 h 11046"/>
                <a:gd name="T70" fmla="*/ 0 w 11092"/>
                <a:gd name="T71" fmla="*/ 0 h 11046"/>
                <a:gd name="T72" fmla="*/ 0 w 11092"/>
                <a:gd name="T73" fmla="*/ 0 h 11046"/>
                <a:gd name="T74" fmla="*/ 0 w 11092"/>
                <a:gd name="T75" fmla="*/ 0 h 11046"/>
                <a:gd name="T76" fmla="*/ 0 w 11092"/>
                <a:gd name="T77" fmla="*/ 0 h 11046"/>
                <a:gd name="T78" fmla="*/ 0 w 11092"/>
                <a:gd name="T79" fmla="*/ 0 h 11046"/>
                <a:gd name="T80" fmla="*/ 0 w 11092"/>
                <a:gd name="T81" fmla="*/ 0 h 11046"/>
                <a:gd name="T82" fmla="*/ 0 w 11092"/>
                <a:gd name="T83" fmla="*/ 0 h 11046"/>
                <a:gd name="T84" fmla="*/ 0 w 11092"/>
                <a:gd name="T85" fmla="*/ 0 h 11046"/>
                <a:gd name="T86" fmla="*/ 0 w 11092"/>
                <a:gd name="T87" fmla="*/ 0 h 11046"/>
                <a:gd name="T88" fmla="*/ 0 w 11092"/>
                <a:gd name="T89" fmla="*/ 0 h 11046"/>
                <a:gd name="T90" fmla="*/ 0 w 11092"/>
                <a:gd name="T91" fmla="*/ 0 h 11046"/>
                <a:gd name="T92" fmla="*/ 0 w 11092"/>
                <a:gd name="T93" fmla="*/ 0 h 11046"/>
                <a:gd name="T94" fmla="*/ 0 w 11092"/>
                <a:gd name="T95" fmla="*/ 0 h 11046"/>
                <a:gd name="T96" fmla="*/ 0 w 11092"/>
                <a:gd name="T97" fmla="*/ 0 h 11046"/>
                <a:gd name="T98" fmla="*/ 0 w 11092"/>
                <a:gd name="T99" fmla="*/ 0 h 11046"/>
                <a:gd name="T100" fmla="*/ 0 w 11092"/>
                <a:gd name="T101" fmla="*/ 0 h 11046"/>
                <a:gd name="T102" fmla="*/ 0 w 11092"/>
                <a:gd name="T103" fmla="*/ 0 h 11046"/>
                <a:gd name="T104" fmla="*/ 0 w 11092"/>
                <a:gd name="T105" fmla="*/ 0 h 11046"/>
                <a:gd name="T106" fmla="*/ 0 w 11092"/>
                <a:gd name="T107" fmla="*/ 0 h 11046"/>
                <a:gd name="T108" fmla="*/ 0 w 11092"/>
                <a:gd name="T109" fmla="*/ 0 h 11046"/>
                <a:gd name="T110" fmla="*/ 0 w 11092"/>
                <a:gd name="T111" fmla="*/ 0 h 11046"/>
                <a:gd name="T112" fmla="*/ 0 w 11092"/>
                <a:gd name="T113" fmla="*/ 0 h 11046"/>
                <a:gd name="T114" fmla="*/ 0 w 11092"/>
                <a:gd name="T115" fmla="*/ 0 h 11046"/>
                <a:gd name="T116" fmla="*/ 0 w 11092"/>
                <a:gd name="T117" fmla="*/ 0 h 11046"/>
                <a:gd name="T118" fmla="*/ 0 w 11092"/>
                <a:gd name="T119" fmla="*/ 0 h 11046"/>
                <a:gd name="T120" fmla="*/ 0 w 11092"/>
                <a:gd name="T121" fmla="*/ 0 h 11046"/>
                <a:gd name="T122" fmla="*/ 0 w 11092"/>
                <a:gd name="T123" fmla="*/ 0 h 1104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1092"/>
                <a:gd name="T187" fmla="*/ 0 h 11046"/>
                <a:gd name="T188" fmla="*/ 11092 w 11092"/>
                <a:gd name="T189" fmla="*/ 11046 h 1104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1092" h="11046">
                  <a:moveTo>
                    <a:pt x="6187" y="11026"/>
                  </a:moveTo>
                  <a:lnTo>
                    <a:pt x="5639" y="11045"/>
                  </a:lnTo>
                  <a:lnTo>
                    <a:pt x="5619" y="11046"/>
                  </a:lnTo>
                  <a:lnTo>
                    <a:pt x="5598" y="11046"/>
                  </a:lnTo>
                  <a:lnTo>
                    <a:pt x="5579" y="11045"/>
                  </a:lnTo>
                  <a:lnTo>
                    <a:pt x="5560" y="11044"/>
                  </a:lnTo>
                  <a:lnTo>
                    <a:pt x="5541" y="11043"/>
                  </a:lnTo>
                  <a:lnTo>
                    <a:pt x="5524" y="11041"/>
                  </a:lnTo>
                  <a:lnTo>
                    <a:pt x="5507" y="11038"/>
                  </a:lnTo>
                  <a:lnTo>
                    <a:pt x="5492" y="11035"/>
                  </a:lnTo>
                  <a:lnTo>
                    <a:pt x="5475" y="11032"/>
                  </a:lnTo>
                  <a:lnTo>
                    <a:pt x="5460" y="11028"/>
                  </a:lnTo>
                  <a:lnTo>
                    <a:pt x="5446" y="11023"/>
                  </a:lnTo>
                  <a:lnTo>
                    <a:pt x="5433" y="11018"/>
                  </a:lnTo>
                  <a:lnTo>
                    <a:pt x="5419" y="11013"/>
                  </a:lnTo>
                  <a:lnTo>
                    <a:pt x="5407" y="11007"/>
                  </a:lnTo>
                  <a:lnTo>
                    <a:pt x="5396" y="10999"/>
                  </a:lnTo>
                  <a:lnTo>
                    <a:pt x="5385" y="10992"/>
                  </a:lnTo>
                  <a:lnTo>
                    <a:pt x="5374" y="10985"/>
                  </a:lnTo>
                  <a:lnTo>
                    <a:pt x="5365" y="10977"/>
                  </a:lnTo>
                  <a:lnTo>
                    <a:pt x="5355" y="10969"/>
                  </a:lnTo>
                  <a:lnTo>
                    <a:pt x="5346" y="10960"/>
                  </a:lnTo>
                  <a:lnTo>
                    <a:pt x="5339" y="10950"/>
                  </a:lnTo>
                  <a:lnTo>
                    <a:pt x="5332" y="10939"/>
                  </a:lnTo>
                  <a:lnTo>
                    <a:pt x="5325" y="10929"/>
                  </a:lnTo>
                  <a:lnTo>
                    <a:pt x="5319" y="10918"/>
                  </a:lnTo>
                  <a:lnTo>
                    <a:pt x="5314" y="10906"/>
                  </a:lnTo>
                  <a:lnTo>
                    <a:pt x="5309" y="10894"/>
                  </a:lnTo>
                  <a:lnTo>
                    <a:pt x="5305" y="10881"/>
                  </a:lnTo>
                  <a:lnTo>
                    <a:pt x="5302" y="10868"/>
                  </a:lnTo>
                  <a:lnTo>
                    <a:pt x="5298" y="10855"/>
                  </a:lnTo>
                  <a:lnTo>
                    <a:pt x="5296" y="10841"/>
                  </a:lnTo>
                  <a:lnTo>
                    <a:pt x="5295" y="10826"/>
                  </a:lnTo>
                  <a:lnTo>
                    <a:pt x="5294" y="10810"/>
                  </a:lnTo>
                  <a:lnTo>
                    <a:pt x="5294" y="10791"/>
                  </a:lnTo>
                  <a:lnTo>
                    <a:pt x="5295" y="10772"/>
                  </a:lnTo>
                  <a:lnTo>
                    <a:pt x="5298" y="10753"/>
                  </a:lnTo>
                  <a:lnTo>
                    <a:pt x="5304" y="10736"/>
                  </a:lnTo>
                  <a:lnTo>
                    <a:pt x="5309" y="10719"/>
                  </a:lnTo>
                  <a:lnTo>
                    <a:pt x="5317" y="10702"/>
                  </a:lnTo>
                  <a:lnTo>
                    <a:pt x="5325" y="10686"/>
                  </a:lnTo>
                  <a:lnTo>
                    <a:pt x="5335" y="10671"/>
                  </a:lnTo>
                  <a:lnTo>
                    <a:pt x="5347" y="10656"/>
                  </a:lnTo>
                  <a:lnTo>
                    <a:pt x="5358" y="10642"/>
                  </a:lnTo>
                  <a:lnTo>
                    <a:pt x="5372" y="10630"/>
                  </a:lnTo>
                  <a:lnTo>
                    <a:pt x="5386" y="10620"/>
                  </a:lnTo>
                  <a:lnTo>
                    <a:pt x="5400" y="10610"/>
                  </a:lnTo>
                  <a:lnTo>
                    <a:pt x="5415" y="10602"/>
                  </a:lnTo>
                  <a:lnTo>
                    <a:pt x="5432" y="10595"/>
                  </a:lnTo>
                  <a:lnTo>
                    <a:pt x="5448" y="10588"/>
                  </a:lnTo>
                  <a:lnTo>
                    <a:pt x="5425" y="10582"/>
                  </a:lnTo>
                  <a:lnTo>
                    <a:pt x="5402" y="10575"/>
                  </a:lnTo>
                  <a:lnTo>
                    <a:pt x="5381" y="10566"/>
                  </a:lnTo>
                  <a:lnTo>
                    <a:pt x="5362" y="10557"/>
                  </a:lnTo>
                  <a:lnTo>
                    <a:pt x="5352" y="10551"/>
                  </a:lnTo>
                  <a:lnTo>
                    <a:pt x="5343" y="10545"/>
                  </a:lnTo>
                  <a:lnTo>
                    <a:pt x="5335" y="10539"/>
                  </a:lnTo>
                  <a:lnTo>
                    <a:pt x="5327" y="10533"/>
                  </a:lnTo>
                  <a:lnTo>
                    <a:pt x="5320" y="10526"/>
                  </a:lnTo>
                  <a:lnTo>
                    <a:pt x="5312" y="10518"/>
                  </a:lnTo>
                  <a:lnTo>
                    <a:pt x="5306" y="10511"/>
                  </a:lnTo>
                  <a:lnTo>
                    <a:pt x="5298" y="10503"/>
                  </a:lnTo>
                  <a:lnTo>
                    <a:pt x="5287" y="10487"/>
                  </a:lnTo>
                  <a:lnTo>
                    <a:pt x="5276" y="10470"/>
                  </a:lnTo>
                  <a:lnTo>
                    <a:pt x="5268" y="10453"/>
                  </a:lnTo>
                  <a:lnTo>
                    <a:pt x="5260" y="10435"/>
                  </a:lnTo>
                  <a:lnTo>
                    <a:pt x="5255" y="10417"/>
                  </a:lnTo>
                  <a:lnTo>
                    <a:pt x="5250" y="10398"/>
                  </a:lnTo>
                  <a:lnTo>
                    <a:pt x="5247" y="10380"/>
                  </a:lnTo>
                  <a:lnTo>
                    <a:pt x="5246" y="10360"/>
                  </a:lnTo>
                  <a:lnTo>
                    <a:pt x="5246" y="10347"/>
                  </a:lnTo>
                  <a:lnTo>
                    <a:pt x="5246" y="10333"/>
                  </a:lnTo>
                  <a:lnTo>
                    <a:pt x="5247" y="10320"/>
                  </a:lnTo>
                  <a:lnTo>
                    <a:pt x="5249" y="10308"/>
                  </a:lnTo>
                  <a:lnTo>
                    <a:pt x="5252" y="10295"/>
                  </a:lnTo>
                  <a:lnTo>
                    <a:pt x="5255" y="10282"/>
                  </a:lnTo>
                  <a:lnTo>
                    <a:pt x="5258" y="10271"/>
                  </a:lnTo>
                  <a:lnTo>
                    <a:pt x="5263" y="10259"/>
                  </a:lnTo>
                  <a:lnTo>
                    <a:pt x="5267" y="10248"/>
                  </a:lnTo>
                  <a:lnTo>
                    <a:pt x="5273" y="10238"/>
                  </a:lnTo>
                  <a:lnTo>
                    <a:pt x="5279" y="10227"/>
                  </a:lnTo>
                  <a:lnTo>
                    <a:pt x="5286" y="10216"/>
                  </a:lnTo>
                  <a:lnTo>
                    <a:pt x="5293" y="10206"/>
                  </a:lnTo>
                  <a:lnTo>
                    <a:pt x="5302" y="10196"/>
                  </a:lnTo>
                  <a:lnTo>
                    <a:pt x="5311" y="10187"/>
                  </a:lnTo>
                  <a:lnTo>
                    <a:pt x="5321" y="10178"/>
                  </a:lnTo>
                  <a:lnTo>
                    <a:pt x="5330" y="10170"/>
                  </a:lnTo>
                  <a:lnTo>
                    <a:pt x="5341" y="10161"/>
                  </a:lnTo>
                  <a:lnTo>
                    <a:pt x="5352" y="10153"/>
                  </a:lnTo>
                  <a:lnTo>
                    <a:pt x="5365" y="10146"/>
                  </a:lnTo>
                  <a:lnTo>
                    <a:pt x="5378" y="10139"/>
                  </a:lnTo>
                  <a:lnTo>
                    <a:pt x="5391" y="10133"/>
                  </a:lnTo>
                  <a:lnTo>
                    <a:pt x="5404" y="10128"/>
                  </a:lnTo>
                  <a:lnTo>
                    <a:pt x="5419" y="10123"/>
                  </a:lnTo>
                  <a:lnTo>
                    <a:pt x="5435" y="10118"/>
                  </a:lnTo>
                  <a:lnTo>
                    <a:pt x="5450" y="10114"/>
                  </a:lnTo>
                  <a:lnTo>
                    <a:pt x="5466" y="10111"/>
                  </a:lnTo>
                  <a:lnTo>
                    <a:pt x="5484" y="10108"/>
                  </a:lnTo>
                  <a:lnTo>
                    <a:pt x="5501" y="10104"/>
                  </a:lnTo>
                  <a:lnTo>
                    <a:pt x="5519" y="10102"/>
                  </a:lnTo>
                  <a:lnTo>
                    <a:pt x="5538" y="10101"/>
                  </a:lnTo>
                  <a:lnTo>
                    <a:pt x="5558" y="10100"/>
                  </a:lnTo>
                  <a:lnTo>
                    <a:pt x="6154" y="10080"/>
                  </a:lnTo>
                  <a:lnTo>
                    <a:pt x="6187" y="11026"/>
                  </a:lnTo>
                  <a:close/>
                  <a:moveTo>
                    <a:pt x="5921" y="10641"/>
                  </a:moveTo>
                  <a:lnTo>
                    <a:pt x="5760" y="10648"/>
                  </a:lnTo>
                  <a:lnTo>
                    <a:pt x="5732" y="10649"/>
                  </a:lnTo>
                  <a:lnTo>
                    <a:pt x="5705" y="10652"/>
                  </a:lnTo>
                  <a:lnTo>
                    <a:pt x="5682" y="10655"/>
                  </a:lnTo>
                  <a:lnTo>
                    <a:pt x="5659" y="10659"/>
                  </a:lnTo>
                  <a:lnTo>
                    <a:pt x="5639" y="10664"/>
                  </a:lnTo>
                  <a:lnTo>
                    <a:pt x="5622" y="10669"/>
                  </a:lnTo>
                  <a:lnTo>
                    <a:pt x="5606" y="10676"/>
                  </a:lnTo>
                  <a:lnTo>
                    <a:pt x="5592" y="10683"/>
                  </a:lnTo>
                  <a:lnTo>
                    <a:pt x="5580" y="10691"/>
                  </a:lnTo>
                  <a:lnTo>
                    <a:pt x="5570" y="10700"/>
                  </a:lnTo>
                  <a:lnTo>
                    <a:pt x="5561" y="10711"/>
                  </a:lnTo>
                  <a:lnTo>
                    <a:pt x="5555" y="10722"/>
                  </a:lnTo>
                  <a:lnTo>
                    <a:pt x="5549" y="10735"/>
                  </a:lnTo>
                  <a:lnTo>
                    <a:pt x="5546" y="10748"/>
                  </a:lnTo>
                  <a:lnTo>
                    <a:pt x="5543" y="10762"/>
                  </a:lnTo>
                  <a:lnTo>
                    <a:pt x="5543" y="10778"/>
                  </a:lnTo>
                  <a:lnTo>
                    <a:pt x="5545" y="10792"/>
                  </a:lnTo>
                  <a:lnTo>
                    <a:pt x="5548" y="10805"/>
                  </a:lnTo>
                  <a:lnTo>
                    <a:pt x="5552" y="10817"/>
                  </a:lnTo>
                  <a:lnTo>
                    <a:pt x="5557" y="10829"/>
                  </a:lnTo>
                  <a:lnTo>
                    <a:pt x="5564" y="10838"/>
                  </a:lnTo>
                  <a:lnTo>
                    <a:pt x="5573" y="10847"/>
                  </a:lnTo>
                  <a:lnTo>
                    <a:pt x="5583" y="10854"/>
                  </a:lnTo>
                  <a:lnTo>
                    <a:pt x="5594" y="10861"/>
                  </a:lnTo>
                  <a:lnTo>
                    <a:pt x="5608" y="10866"/>
                  </a:lnTo>
                  <a:lnTo>
                    <a:pt x="5624" y="10871"/>
                  </a:lnTo>
                  <a:lnTo>
                    <a:pt x="5642" y="10874"/>
                  </a:lnTo>
                  <a:lnTo>
                    <a:pt x="5662" y="10877"/>
                  </a:lnTo>
                  <a:lnTo>
                    <a:pt x="5686" y="10879"/>
                  </a:lnTo>
                  <a:lnTo>
                    <a:pt x="5710" y="10880"/>
                  </a:lnTo>
                  <a:lnTo>
                    <a:pt x="5738" y="10881"/>
                  </a:lnTo>
                  <a:lnTo>
                    <a:pt x="5768" y="10880"/>
                  </a:lnTo>
                  <a:lnTo>
                    <a:pt x="5929" y="10874"/>
                  </a:lnTo>
                  <a:lnTo>
                    <a:pt x="5921" y="10641"/>
                  </a:lnTo>
                  <a:close/>
                  <a:moveTo>
                    <a:pt x="5907" y="10249"/>
                  </a:moveTo>
                  <a:lnTo>
                    <a:pt x="5709" y="10256"/>
                  </a:lnTo>
                  <a:lnTo>
                    <a:pt x="5684" y="10257"/>
                  </a:lnTo>
                  <a:lnTo>
                    <a:pt x="5659" y="10259"/>
                  </a:lnTo>
                  <a:lnTo>
                    <a:pt x="5638" y="10262"/>
                  </a:lnTo>
                  <a:lnTo>
                    <a:pt x="5618" y="10265"/>
                  </a:lnTo>
                  <a:lnTo>
                    <a:pt x="5598" y="10270"/>
                  </a:lnTo>
                  <a:lnTo>
                    <a:pt x="5582" y="10274"/>
                  </a:lnTo>
                  <a:lnTo>
                    <a:pt x="5568" y="10280"/>
                  </a:lnTo>
                  <a:lnTo>
                    <a:pt x="5555" y="10287"/>
                  </a:lnTo>
                  <a:lnTo>
                    <a:pt x="5543" y="10295"/>
                  </a:lnTo>
                  <a:lnTo>
                    <a:pt x="5533" y="10304"/>
                  </a:lnTo>
                  <a:lnTo>
                    <a:pt x="5525" y="10313"/>
                  </a:lnTo>
                  <a:lnTo>
                    <a:pt x="5519" y="10324"/>
                  </a:lnTo>
                  <a:lnTo>
                    <a:pt x="5514" y="10337"/>
                  </a:lnTo>
                  <a:lnTo>
                    <a:pt x="5511" y="10351"/>
                  </a:lnTo>
                  <a:lnTo>
                    <a:pt x="5509" y="10366"/>
                  </a:lnTo>
                  <a:lnTo>
                    <a:pt x="5509" y="10381"/>
                  </a:lnTo>
                  <a:lnTo>
                    <a:pt x="5510" y="10398"/>
                  </a:lnTo>
                  <a:lnTo>
                    <a:pt x="5513" y="10414"/>
                  </a:lnTo>
                  <a:lnTo>
                    <a:pt x="5515" y="10421"/>
                  </a:lnTo>
                  <a:lnTo>
                    <a:pt x="5518" y="10427"/>
                  </a:lnTo>
                  <a:lnTo>
                    <a:pt x="5521" y="10434"/>
                  </a:lnTo>
                  <a:lnTo>
                    <a:pt x="5525" y="10440"/>
                  </a:lnTo>
                  <a:lnTo>
                    <a:pt x="5528" y="10445"/>
                  </a:lnTo>
                  <a:lnTo>
                    <a:pt x="5533" y="10450"/>
                  </a:lnTo>
                  <a:lnTo>
                    <a:pt x="5537" y="10455"/>
                  </a:lnTo>
                  <a:lnTo>
                    <a:pt x="5543" y="10460"/>
                  </a:lnTo>
                  <a:lnTo>
                    <a:pt x="5549" y="10464"/>
                  </a:lnTo>
                  <a:lnTo>
                    <a:pt x="5555" y="10469"/>
                  </a:lnTo>
                  <a:lnTo>
                    <a:pt x="5562" y="10473"/>
                  </a:lnTo>
                  <a:lnTo>
                    <a:pt x="5568" y="10476"/>
                  </a:lnTo>
                  <a:lnTo>
                    <a:pt x="5584" y="10481"/>
                  </a:lnTo>
                  <a:lnTo>
                    <a:pt x="5603" y="10486"/>
                  </a:lnTo>
                  <a:lnTo>
                    <a:pt x="5626" y="10490"/>
                  </a:lnTo>
                  <a:lnTo>
                    <a:pt x="5651" y="10492"/>
                  </a:lnTo>
                  <a:lnTo>
                    <a:pt x="5681" y="10494"/>
                  </a:lnTo>
                  <a:lnTo>
                    <a:pt x="5713" y="10495"/>
                  </a:lnTo>
                  <a:lnTo>
                    <a:pt x="5749" y="10495"/>
                  </a:lnTo>
                  <a:lnTo>
                    <a:pt x="5787" y="10494"/>
                  </a:lnTo>
                  <a:lnTo>
                    <a:pt x="5916" y="10490"/>
                  </a:lnTo>
                  <a:lnTo>
                    <a:pt x="5907" y="10249"/>
                  </a:lnTo>
                  <a:close/>
                  <a:moveTo>
                    <a:pt x="3845" y="10321"/>
                  </a:moveTo>
                  <a:lnTo>
                    <a:pt x="3831" y="10349"/>
                  </a:lnTo>
                  <a:lnTo>
                    <a:pt x="3815" y="10376"/>
                  </a:lnTo>
                  <a:lnTo>
                    <a:pt x="3798" y="10401"/>
                  </a:lnTo>
                  <a:lnTo>
                    <a:pt x="3779" y="10426"/>
                  </a:lnTo>
                  <a:lnTo>
                    <a:pt x="3758" y="10449"/>
                  </a:lnTo>
                  <a:lnTo>
                    <a:pt x="3736" y="10473"/>
                  </a:lnTo>
                  <a:lnTo>
                    <a:pt x="3713" y="10494"/>
                  </a:lnTo>
                  <a:lnTo>
                    <a:pt x="3687" y="10514"/>
                  </a:lnTo>
                  <a:lnTo>
                    <a:pt x="3674" y="10523"/>
                  </a:lnTo>
                  <a:lnTo>
                    <a:pt x="3661" y="10533"/>
                  </a:lnTo>
                  <a:lnTo>
                    <a:pt x="3647" y="10542"/>
                  </a:lnTo>
                  <a:lnTo>
                    <a:pt x="3633" y="10550"/>
                  </a:lnTo>
                  <a:lnTo>
                    <a:pt x="3619" y="10557"/>
                  </a:lnTo>
                  <a:lnTo>
                    <a:pt x="3605" y="10564"/>
                  </a:lnTo>
                  <a:lnTo>
                    <a:pt x="3591" y="10570"/>
                  </a:lnTo>
                  <a:lnTo>
                    <a:pt x="3576" y="10576"/>
                  </a:lnTo>
                  <a:lnTo>
                    <a:pt x="3561" y="10581"/>
                  </a:lnTo>
                  <a:lnTo>
                    <a:pt x="3547" y="10586"/>
                  </a:lnTo>
                  <a:lnTo>
                    <a:pt x="3532" y="10590"/>
                  </a:lnTo>
                  <a:lnTo>
                    <a:pt x="3516" y="10594"/>
                  </a:lnTo>
                  <a:lnTo>
                    <a:pt x="3501" y="10597"/>
                  </a:lnTo>
                  <a:lnTo>
                    <a:pt x="3486" y="10599"/>
                  </a:lnTo>
                  <a:lnTo>
                    <a:pt x="3470" y="10601"/>
                  </a:lnTo>
                  <a:lnTo>
                    <a:pt x="3454" y="10602"/>
                  </a:lnTo>
                  <a:lnTo>
                    <a:pt x="3438" y="10603"/>
                  </a:lnTo>
                  <a:lnTo>
                    <a:pt x="3422" y="10603"/>
                  </a:lnTo>
                  <a:lnTo>
                    <a:pt x="3406" y="10603"/>
                  </a:lnTo>
                  <a:lnTo>
                    <a:pt x="3390" y="10602"/>
                  </a:lnTo>
                  <a:lnTo>
                    <a:pt x="3374" y="10601"/>
                  </a:lnTo>
                  <a:lnTo>
                    <a:pt x="3358" y="10599"/>
                  </a:lnTo>
                  <a:lnTo>
                    <a:pt x="3342" y="10597"/>
                  </a:lnTo>
                  <a:lnTo>
                    <a:pt x="3326" y="10594"/>
                  </a:lnTo>
                  <a:lnTo>
                    <a:pt x="3310" y="10591"/>
                  </a:lnTo>
                  <a:lnTo>
                    <a:pt x="3295" y="10587"/>
                  </a:lnTo>
                  <a:lnTo>
                    <a:pt x="3279" y="10581"/>
                  </a:lnTo>
                  <a:lnTo>
                    <a:pt x="3262" y="10576"/>
                  </a:lnTo>
                  <a:lnTo>
                    <a:pt x="3231" y="10565"/>
                  </a:lnTo>
                  <a:lnTo>
                    <a:pt x="3199" y="10551"/>
                  </a:lnTo>
                  <a:lnTo>
                    <a:pt x="3176" y="10540"/>
                  </a:lnTo>
                  <a:lnTo>
                    <a:pt x="3152" y="10528"/>
                  </a:lnTo>
                  <a:lnTo>
                    <a:pt x="3131" y="10514"/>
                  </a:lnTo>
                  <a:lnTo>
                    <a:pt x="3110" y="10500"/>
                  </a:lnTo>
                  <a:lnTo>
                    <a:pt x="3090" y="10486"/>
                  </a:lnTo>
                  <a:lnTo>
                    <a:pt x="3071" y="10471"/>
                  </a:lnTo>
                  <a:lnTo>
                    <a:pt x="3054" y="10454"/>
                  </a:lnTo>
                  <a:lnTo>
                    <a:pt x="3037" y="10437"/>
                  </a:lnTo>
                  <a:lnTo>
                    <a:pt x="3021" y="10420"/>
                  </a:lnTo>
                  <a:lnTo>
                    <a:pt x="3006" y="10401"/>
                  </a:lnTo>
                  <a:lnTo>
                    <a:pt x="2993" y="10382"/>
                  </a:lnTo>
                  <a:lnTo>
                    <a:pt x="2980" y="10363"/>
                  </a:lnTo>
                  <a:lnTo>
                    <a:pt x="2968" y="10342"/>
                  </a:lnTo>
                  <a:lnTo>
                    <a:pt x="2957" y="10321"/>
                  </a:lnTo>
                  <a:lnTo>
                    <a:pt x="2948" y="10299"/>
                  </a:lnTo>
                  <a:lnTo>
                    <a:pt x="2939" y="10276"/>
                  </a:lnTo>
                  <a:lnTo>
                    <a:pt x="2932" y="10253"/>
                  </a:lnTo>
                  <a:lnTo>
                    <a:pt x="2926" y="10230"/>
                  </a:lnTo>
                  <a:lnTo>
                    <a:pt x="2920" y="10206"/>
                  </a:lnTo>
                  <a:lnTo>
                    <a:pt x="2917" y="10183"/>
                  </a:lnTo>
                  <a:lnTo>
                    <a:pt x="2914" y="10159"/>
                  </a:lnTo>
                  <a:lnTo>
                    <a:pt x="2912" y="10136"/>
                  </a:lnTo>
                  <a:lnTo>
                    <a:pt x="2912" y="10113"/>
                  </a:lnTo>
                  <a:lnTo>
                    <a:pt x="2913" y="10089"/>
                  </a:lnTo>
                  <a:lnTo>
                    <a:pt x="2915" y="10066"/>
                  </a:lnTo>
                  <a:lnTo>
                    <a:pt x="2919" y="10041"/>
                  </a:lnTo>
                  <a:lnTo>
                    <a:pt x="2923" y="10018"/>
                  </a:lnTo>
                  <a:lnTo>
                    <a:pt x="2929" y="9995"/>
                  </a:lnTo>
                  <a:lnTo>
                    <a:pt x="2936" y="9970"/>
                  </a:lnTo>
                  <a:lnTo>
                    <a:pt x="2944" y="9946"/>
                  </a:lnTo>
                  <a:lnTo>
                    <a:pt x="2953" y="9922"/>
                  </a:lnTo>
                  <a:lnTo>
                    <a:pt x="2964" y="9898"/>
                  </a:lnTo>
                  <a:lnTo>
                    <a:pt x="2976" y="9875"/>
                  </a:lnTo>
                  <a:lnTo>
                    <a:pt x="2988" y="9851"/>
                  </a:lnTo>
                  <a:lnTo>
                    <a:pt x="3001" y="9830"/>
                  </a:lnTo>
                  <a:lnTo>
                    <a:pt x="3015" y="9809"/>
                  </a:lnTo>
                  <a:lnTo>
                    <a:pt x="3029" y="9788"/>
                  </a:lnTo>
                  <a:lnTo>
                    <a:pt x="3046" y="9770"/>
                  </a:lnTo>
                  <a:lnTo>
                    <a:pt x="3061" y="9752"/>
                  </a:lnTo>
                  <a:lnTo>
                    <a:pt x="3078" y="9734"/>
                  </a:lnTo>
                  <a:lnTo>
                    <a:pt x="3096" y="9719"/>
                  </a:lnTo>
                  <a:lnTo>
                    <a:pt x="3114" y="9704"/>
                  </a:lnTo>
                  <a:lnTo>
                    <a:pt x="3133" y="9690"/>
                  </a:lnTo>
                  <a:lnTo>
                    <a:pt x="3154" y="9676"/>
                  </a:lnTo>
                  <a:lnTo>
                    <a:pt x="3174" y="9664"/>
                  </a:lnTo>
                  <a:lnTo>
                    <a:pt x="3195" y="9653"/>
                  </a:lnTo>
                  <a:lnTo>
                    <a:pt x="3218" y="9643"/>
                  </a:lnTo>
                  <a:lnTo>
                    <a:pt x="3240" y="9634"/>
                  </a:lnTo>
                  <a:lnTo>
                    <a:pt x="3263" y="9625"/>
                  </a:lnTo>
                  <a:lnTo>
                    <a:pt x="3287" y="9618"/>
                  </a:lnTo>
                  <a:lnTo>
                    <a:pt x="3310" y="9613"/>
                  </a:lnTo>
                  <a:lnTo>
                    <a:pt x="3333" y="9609"/>
                  </a:lnTo>
                  <a:lnTo>
                    <a:pt x="3357" y="9606"/>
                  </a:lnTo>
                  <a:lnTo>
                    <a:pt x="3380" y="9604"/>
                  </a:lnTo>
                  <a:lnTo>
                    <a:pt x="3404" y="9603"/>
                  </a:lnTo>
                  <a:lnTo>
                    <a:pt x="3427" y="9604"/>
                  </a:lnTo>
                  <a:lnTo>
                    <a:pt x="3450" y="9606"/>
                  </a:lnTo>
                  <a:lnTo>
                    <a:pt x="3474" y="9609"/>
                  </a:lnTo>
                  <a:lnTo>
                    <a:pt x="3497" y="9613"/>
                  </a:lnTo>
                  <a:lnTo>
                    <a:pt x="3522" y="9618"/>
                  </a:lnTo>
                  <a:lnTo>
                    <a:pt x="3545" y="9625"/>
                  </a:lnTo>
                  <a:lnTo>
                    <a:pt x="3568" y="9634"/>
                  </a:lnTo>
                  <a:lnTo>
                    <a:pt x="3593" y="9643"/>
                  </a:lnTo>
                  <a:lnTo>
                    <a:pt x="3616" y="9653"/>
                  </a:lnTo>
                  <a:lnTo>
                    <a:pt x="3646" y="9668"/>
                  </a:lnTo>
                  <a:lnTo>
                    <a:pt x="3673" y="9683"/>
                  </a:lnTo>
                  <a:lnTo>
                    <a:pt x="3699" y="9702"/>
                  </a:lnTo>
                  <a:lnTo>
                    <a:pt x="3725" y="9720"/>
                  </a:lnTo>
                  <a:lnTo>
                    <a:pt x="3749" y="9741"/>
                  </a:lnTo>
                  <a:lnTo>
                    <a:pt x="3773" y="9763"/>
                  </a:lnTo>
                  <a:lnTo>
                    <a:pt x="3795" y="9786"/>
                  </a:lnTo>
                  <a:lnTo>
                    <a:pt x="3816" y="9812"/>
                  </a:lnTo>
                  <a:lnTo>
                    <a:pt x="3826" y="9825"/>
                  </a:lnTo>
                  <a:lnTo>
                    <a:pt x="3836" y="9838"/>
                  </a:lnTo>
                  <a:lnTo>
                    <a:pt x="3845" y="9851"/>
                  </a:lnTo>
                  <a:lnTo>
                    <a:pt x="3853" y="9864"/>
                  </a:lnTo>
                  <a:lnTo>
                    <a:pt x="3860" y="9879"/>
                  </a:lnTo>
                  <a:lnTo>
                    <a:pt x="3867" y="9893"/>
                  </a:lnTo>
                  <a:lnTo>
                    <a:pt x="3874" y="9907"/>
                  </a:lnTo>
                  <a:lnTo>
                    <a:pt x="3880" y="9921"/>
                  </a:lnTo>
                  <a:lnTo>
                    <a:pt x="3885" y="9936"/>
                  </a:lnTo>
                  <a:lnTo>
                    <a:pt x="3890" y="9951"/>
                  </a:lnTo>
                  <a:lnTo>
                    <a:pt x="3895" y="9966"/>
                  </a:lnTo>
                  <a:lnTo>
                    <a:pt x="3898" y="9981"/>
                  </a:lnTo>
                  <a:lnTo>
                    <a:pt x="3901" y="9997"/>
                  </a:lnTo>
                  <a:lnTo>
                    <a:pt x="3904" y="10012"/>
                  </a:lnTo>
                  <a:lnTo>
                    <a:pt x="3905" y="10028"/>
                  </a:lnTo>
                  <a:lnTo>
                    <a:pt x="3907" y="10044"/>
                  </a:lnTo>
                  <a:lnTo>
                    <a:pt x="3907" y="10061"/>
                  </a:lnTo>
                  <a:lnTo>
                    <a:pt x="3907" y="10077"/>
                  </a:lnTo>
                  <a:lnTo>
                    <a:pt x="3907" y="10093"/>
                  </a:lnTo>
                  <a:lnTo>
                    <a:pt x="3906" y="10110"/>
                  </a:lnTo>
                  <a:lnTo>
                    <a:pt x="3904" y="10127"/>
                  </a:lnTo>
                  <a:lnTo>
                    <a:pt x="3902" y="10143"/>
                  </a:lnTo>
                  <a:lnTo>
                    <a:pt x="3899" y="10160"/>
                  </a:lnTo>
                  <a:lnTo>
                    <a:pt x="3895" y="10178"/>
                  </a:lnTo>
                  <a:lnTo>
                    <a:pt x="3891" y="10195"/>
                  </a:lnTo>
                  <a:lnTo>
                    <a:pt x="3885" y="10212"/>
                  </a:lnTo>
                  <a:lnTo>
                    <a:pt x="3880" y="10231"/>
                  </a:lnTo>
                  <a:lnTo>
                    <a:pt x="3874" y="10248"/>
                  </a:lnTo>
                  <a:lnTo>
                    <a:pt x="3861" y="10284"/>
                  </a:lnTo>
                  <a:lnTo>
                    <a:pt x="3845" y="10321"/>
                  </a:lnTo>
                  <a:close/>
                  <a:moveTo>
                    <a:pt x="3618" y="10200"/>
                  </a:moveTo>
                  <a:lnTo>
                    <a:pt x="3625" y="10185"/>
                  </a:lnTo>
                  <a:lnTo>
                    <a:pt x="3631" y="10169"/>
                  </a:lnTo>
                  <a:lnTo>
                    <a:pt x="3637" y="10153"/>
                  </a:lnTo>
                  <a:lnTo>
                    <a:pt x="3642" y="10138"/>
                  </a:lnTo>
                  <a:lnTo>
                    <a:pt x="3647" y="10124"/>
                  </a:lnTo>
                  <a:lnTo>
                    <a:pt x="3651" y="10109"/>
                  </a:lnTo>
                  <a:lnTo>
                    <a:pt x="3653" y="10094"/>
                  </a:lnTo>
                  <a:lnTo>
                    <a:pt x="3656" y="10080"/>
                  </a:lnTo>
                  <a:lnTo>
                    <a:pt x="3657" y="10067"/>
                  </a:lnTo>
                  <a:lnTo>
                    <a:pt x="3658" y="10053"/>
                  </a:lnTo>
                  <a:lnTo>
                    <a:pt x="3658" y="10039"/>
                  </a:lnTo>
                  <a:lnTo>
                    <a:pt x="3658" y="10026"/>
                  </a:lnTo>
                  <a:lnTo>
                    <a:pt x="3656" y="10014"/>
                  </a:lnTo>
                  <a:lnTo>
                    <a:pt x="3655" y="10001"/>
                  </a:lnTo>
                  <a:lnTo>
                    <a:pt x="3652" y="9989"/>
                  </a:lnTo>
                  <a:lnTo>
                    <a:pt x="3649" y="9976"/>
                  </a:lnTo>
                  <a:lnTo>
                    <a:pt x="3645" y="9965"/>
                  </a:lnTo>
                  <a:lnTo>
                    <a:pt x="3640" y="9953"/>
                  </a:lnTo>
                  <a:lnTo>
                    <a:pt x="3635" y="9943"/>
                  </a:lnTo>
                  <a:lnTo>
                    <a:pt x="3630" y="9932"/>
                  </a:lnTo>
                  <a:lnTo>
                    <a:pt x="3624" y="9921"/>
                  </a:lnTo>
                  <a:lnTo>
                    <a:pt x="3618" y="9912"/>
                  </a:lnTo>
                  <a:lnTo>
                    <a:pt x="3612" y="9903"/>
                  </a:lnTo>
                  <a:lnTo>
                    <a:pt x="3605" y="9894"/>
                  </a:lnTo>
                  <a:lnTo>
                    <a:pt x="3597" y="9886"/>
                  </a:lnTo>
                  <a:lnTo>
                    <a:pt x="3589" y="9878"/>
                  </a:lnTo>
                  <a:lnTo>
                    <a:pt x="3580" y="9871"/>
                  </a:lnTo>
                  <a:lnTo>
                    <a:pt x="3571" y="9863"/>
                  </a:lnTo>
                  <a:lnTo>
                    <a:pt x="3562" y="9856"/>
                  </a:lnTo>
                  <a:lnTo>
                    <a:pt x="3552" y="9850"/>
                  </a:lnTo>
                  <a:lnTo>
                    <a:pt x="3542" y="9844"/>
                  </a:lnTo>
                  <a:lnTo>
                    <a:pt x="3531" y="9839"/>
                  </a:lnTo>
                  <a:lnTo>
                    <a:pt x="3519" y="9834"/>
                  </a:lnTo>
                  <a:lnTo>
                    <a:pt x="3508" y="9830"/>
                  </a:lnTo>
                  <a:lnTo>
                    <a:pt x="3497" y="9826"/>
                  </a:lnTo>
                  <a:lnTo>
                    <a:pt x="3486" y="9823"/>
                  </a:lnTo>
                  <a:lnTo>
                    <a:pt x="3475" y="9821"/>
                  </a:lnTo>
                  <a:lnTo>
                    <a:pt x="3464" y="9819"/>
                  </a:lnTo>
                  <a:lnTo>
                    <a:pt x="3452" y="9818"/>
                  </a:lnTo>
                  <a:lnTo>
                    <a:pt x="3441" y="9818"/>
                  </a:lnTo>
                  <a:lnTo>
                    <a:pt x="3430" y="9818"/>
                  </a:lnTo>
                  <a:lnTo>
                    <a:pt x="3418" y="9819"/>
                  </a:lnTo>
                  <a:lnTo>
                    <a:pt x="3407" y="9821"/>
                  </a:lnTo>
                  <a:lnTo>
                    <a:pt x="3395" y="9823"/>
                  </a:lnTo>
                  <a:lnTo>
                    <a:pt x="3384" y="9825"/>
                  </a:lnTo>
                  <a:lnTo>
                    <a:pt x="3373" y="9829"/>
                  </a:lnTo>
                  <a:lnTo>
                    <a:pt x="3361" y="9833"/>
                  </a:lnTo>
                  <a:lnTo>
                    <a:pt x="3350" y="9837"/>
                  </a:lnTo>
                  <a:lnTo>
                    <a:pt x="3339" y="9842"/>
                  </a:lnTo>
                  <a:lnTo>
                    <a:pt x="3327" y="9848"/>
                  </a:lnTo>
                  <a:lnTo>
                    <a:pt x="3316" y="9855"/>
                  </a:lnTo>
                  <a:lnTo>
                    <a:pt x="3306" y="9862"/>
                  </a:lnTo>
                  <a:lnTo>
                    <a:pt x="3296" y="9871"/>
                  </a:lnTo>
                  <a:lnTo>
                    <a:pt x="3286" y="9880"/>
                  </a:lnTo>
                  <a:lnTo>
                    <a:pt x="3276" y="9889"/>
                  </a:lnTo>
                  <a:lnTo>
                    <a:pt x="3266" y="9899"/>
                  </a:lnTo>
                  <a:lnTo>
                    <a:pt x="3256" y="9910"/>
                  </a:lnTo>
                  <a:lnTo>
                    <a:pt x="3247" y="9921"/>
                  </a:lnTo>
                  <a:lnTo>
                    <a:pt x="3238" y="9935"/>
                  </a:lnTo>
                  <a:lnTo>
                    <a:pt x="3230" y="9947"/>
                  </a:lnTo>
                  <a:lnTo>
                    <a:pt x="3222" y="9961"/>
                  </a:lnTo>
                  <a:lnTo>
                    <a:pt x="3213" y="9975"/>
                  </a:lnTo>
                  <a:lnTo>
                    <a:pt x="3205" y="9991"/>
                  </a:lnTo>
                  <a:lnTo>
                    <a:pt x="3197" y="10007"/>
                  </a:lnTo>
                  <a:lnTo>
                    <a:pt x="3190" y="10022"/>
                  </a:lnTo>
                  <a:lnTo>
                    <a:pt x="3184" y="10037"/>
                  </a:lnTo>
                  <a:lnTo>
                    <a:pt x="3179" y="10053"/>
                  </a:lnTo>
                  <a:lnTo>
                    <a:pt x="3174" y="10068"/>
                  </a:lnTo>
                  <a:lnTo>
                    <a:pt x="3170" y="10082"/>
                  </a:lnTo>
                  <a:lnTo>
                    <a:pt x="3166" y="10096"/>
                  </a:lnTo>
                  <a:lnTo>
                    <a:pt x="3163" y="10111"/>
                  </a:lnTo>
                  <a:lnTo>
                    <a:pt x="3161" y="10125"/>
                  </a:lnTo>
                  <a:lnTo>
                    <a:pt x="3160" y="10139"/>
                  </a:lnTo>
                  <a:lnTo>
                    <a:pt x="3159" y="10152"/>
                  </a:lnTo>
                  <a:lnTo>
                    <a:pt x="3159" y="10165"/>
                  </a:lnTo>
                  <a:lnTo>
                    <a:pt x="3159" y="10179"/>
                  </a:lnTo>
                  <a:lnTo>
                    <a:pt x="3160" y="10192"/>
                  </a:lnTo>
                  <a:lnTo>
                    <a:pt x="3162" y="10204"/>
                  </a:lnTo>
                  <a:lnTo>
                    <a:pt x="3165" y="10216"/>
                  </a:lnTo>
                  <a:lnTo>
                    <a:pt x="3168" y="10229"/>
                  </a:lnTo>
                  <a:lnTo>
                    <a:pt x="3172" y="10241"/>
                  </a:lnTo>
                  <a:lnTo>
                    <a:pt x="3176" y="10252"/>
                  </a:lnTo>
                  <a:lnTo>
                    <a:pt x="3180" y="10263"/>
                  </a:lnTo>
                  <a:lnTo>
                    <a:pt x="3186" y="10273"/>
                  </a:lnTo>
                  <a:lnTo>
                    <a:pt x="3191" y="10283"/>
                  </a:lnTo>
                  <a:lnTo>
                    <a:pt x="3197" y="10293"/>
                  </a:lnTo>
                  <a:lnTo>
                    <a:pt x="3204" y="10302"/>
                  </a:lnTo>
                  <a:lnTo>
                    <a:pt x="3211" y="10311"/>
                  </a:lnTo>
                  <a:lnTo>
                    <a:pt x="3219" y="10319"/>
                  </a:lnTo>
                  <a:lnTo>
                    <a:pt x="3227" y="10327"/>
                  </a:lnTo>
                  <a:lnTo>
                    <a:pt x="3235" y="10334"/>
                  </a:lnTo>
                  <a:lnTo>
                    <a:pt x="3244" y="10341"/>
                  </a:lnTo>
                  <a:lnTo>
                    <a:pt x="3253" y="10349"/>
                  </a:lnTo>
                  <a:lnTo>
                    <a:pt x="3263" y="10355"/>
                  </a:lnTo>
                  <a:lnTo>
                    <a:pt x="3274" y="10361"/>
                  </a:lnTo>
                  <a:lnTo>
                    <a:pt x="3285" y="10366"/>
                  </a:lnTo>
                  <a:lnTo>
                    <a:pt x="3296" y="10371"/>
                  </a:lnTo>
                  <a:lnTo>
                    <a:pt x="3307" y="10375"/>
                  </a:lnTo>
                  <a:lnTo>
                    <a:pt x="3318" y="10379"/>
                  </a:lnTo>
                  <a:lnTo>
                    <a:pt x="3329" y="10381"/>
                  </a:lnTo>
                  <a:lnTo>
                    <a:pt x="3341" y="10384"/>
                  </a:lnTo>
                  <a:lnTo>
                    <a:pt x="3352" y="10385"/>
                  </a:lnTo>
                  <a:lnTo>
                    <a:pt x="3363" y="10387"/>
                  </a:lnTo>
                  <a:lnTo>
                    <a:pt x="3375" y="10387"/>
                  </a:lnTo>
                  <a:lnTo>
                    <a:pt x="3386" y="10387"/>
                  </a:lnTo>
                  <a:lnTo>
                    <a:pt x="3397" y="10386"/>
                  </a:lnTo>
                  <a:lnTo>
                    <a:pt x="3409" y="10385"/>
                  </a:lnTo>
                  <a:lnTo>
                    <a:pt x="3420" y="10382"/>
                  </a:lnTo>
                  <a:lnTo>
                    <a:pt x="3432" y="10380"/>
                  </a:lnTo>
                  <a:lnTo>
                    <a:pt x="3443" y="10376"/>
                  </a:lnTo>
                  <a:lnTo>
                    <a:pt x="3454" y="10372"/>
                  </a:lnTo>
                  <a:lnTo>
                    <a:pt x="3466" y="10368"/>
                  </a:lnTo>
                  <a:lnTo>
                    <a:pt x="3478" y="10363"/>
                  </a:lnTo>
                  <a:lnTo>
                    <a:pt x="3489" y="10357"/>
                  </a:lnTo>
                  <a:lnTo>
                    <a:pt x="3499" y="10350"/>
                  </a:lnTo>
                  <a:lnTo>
                    <a:pt x="3510" y="10342"/>
                  </a:lnTo>
                  <a:lnTo>
                    <a:pt x="3520" y="10334"/>
                  </a:lnTo>
                  <a:lnTo>
                    <a:pt x="3531" y="10326"/>
                  </a:lnTo>
                  <a:lnTo>
                    <a:pt x="3541" y="10316"/>
                  </a:lnTo>
                  <a:lnTo>
                    <a:pt x="3550" y="10306"/>
                  </a:lnTo>
                  <a:lnTo>
                    <a:pt x="3559" y="10296"/>
                  </a:lnTo>
                  <a:lnTo>
                    <a:pt x="3568" y="10283"/>
                  </a:lnTo>
                  <a:lnTo>
                    <a:pt x="3577" y="10271"/>
                  </a:lnTo>
                  <a:lnTo>
                    <a:pt x="3587" y="10259"/>
                  </a:lnTo>
                  <a:lnTo>
                    <a:pt x="3595" y="10245"/>
                  </a:lnTo>
                  <a:lnTo>
                    <a:pt x="3603" y="10231"/>
                  </a:lnTo>
                  <a:lnTo>
                    <a:pt x="3610" y="10216"/>
                  </a:lnTo>
                  <a:lnTo>
                    <a:pt x="3618" y="10200"/>
                  </a:lnTo>
                  <a:close/>
                  <a:moveTo>
                    <a:pt x="1103" y="9422"/>
                  </a:moveTo>
                  <a:lnTo>
                    <a:pt x="987" y="9297"/>
                  </a:lnTo>
                  <a:lnTo>
                    <a:pt x="1010" y="9281"/>
                  </a:lnTo>
                  <a:lnTo>
                    <a:pt x="1031" y="9265"/>
                  </a:lnTo>
                  <a:lnTo>
                    <a:pt x="1052" y="9253"/>
                  </a:lnTo>
                  <a:lnTo>
                    <a:pt x="1073" y="9243"/>
                  </a:lnTo>
                  <a:lnTo>
                    <a:pt x="1093" y="9235"/>
                  </a:lnTo>
                  <a:lnTo>
                    <a:pt x="1113" y="9229"/>
                  </a:lnTo>
                  <a:lnTo>
                    <a:pt x="1123" y="9227"/>
                  </a:lnTo>
                  <a:lnTo>
                    <a:pt x="1134" y="9225"/>
                  </a:lnTo>
                  <a:lnTo>
                    <a:pt x="1144" y="9224"/>
                  </a:lnTo>
                  <a:lnTo>
                    <a:pt x="1153" y="9224"/>
                  </a:lnTo>
                  <a:lnTo>
                    <a:pt x="1163" y="9224"/>
                  </a:lnTo>
                  <a:lnTo>
                    <a:pt x="1173" y="9225"/>
                  </a:lnTo>
                  <a:lnTo>
                    <a:pt x="1184" y="9228"/>
                  </a:lnTo>
                  <a:lnTo>
                    <a:pt x="1196" y="9232"/>
                  </a:lnTo>
                  <a:lnTo>
                    <a:pt x="1208" y="9237"/>
                  </a:lnTo>
                  <a:lnTo>
                    <a:pt x="1220" y="9243"/>
                  </a:lnTo>
                  <a:lnTo>
                    <a:pt x="1232" y="9250"/>
                  </a:lnTo>
                  <a:lnTo>
                    <a:pt x="1245" y="9258"/>
                  </a:lnTo>
                  <a:lnTo>
                    <a:pt x="1260" y="9268"/>
                  </a:lnTo>
                  <a:lnTo>
                    <a:pt x="1274" y="9279"/>
                  </a:lnTo>
                  <a:lnTo>
                    <a:pt x="1288" y="9291"/>
                  </a:lnTo>
                  <a:lnTo>
                    <a:pt x="1303" y="9304"/>
                  </a:lnTo>
                  <a:lnTo>
                    <a:pt x="1335" y="9334"/>
                  </a:lnTo>
                  <a:lnTo>
                    <a:pt x="1368" y="9368"/>
                  </a:lnTo>
                  <a:lnTo>
                    <a:pt x="1377" y="9377"/>
                  </a:lnTo>
                  <a:lnTo>
                    <a:pt x="1385" y="9386"/>
                  </a:lnTo>
                  <a:lnTo>
                    <a:pt x="1393" y="9396"/>
                  </a:lnTo>
                  <a:lnTo>
                    <a:pt x="1400" y="9404"/>
                  </a:lnTo>
                  <a:lnTo>
                    <a:pt x="1422" y="9428"/>
                  </a:lnTo>
                  <a:lnTo>
                    <a:pt x="1443" y="9450"/>
                  </a:lnTo>
                  <a:lnTo>
                    <a:pt x="1462" y="9469"/>
                  </a:lnTo>
                  <a:lnTo>
                    <a:pt x="1482" y="9486"/>
                  </a:lnTo>
                  <a:lnTo>
                    <a:pt x="1501" y="9502"/>
                  </a:lnTo>
                  <a:lnTo>
                    <a:pt x="1520" y="9518"/>
                  </a:lnTo>
                  <a:lnTo>
                    <a:pt x="1538" y="9531"/>
                  </a:lnTo>
                  <a:lnTo>
                    <a:pt x="1556" y="9542"/>
                  </a:lnTo>
                  <a:lnTo>
                    <a:pt x="1575" y="9552"/>
                  </a:lnTo>
                  <a:lnTo>
                    <a:pt x="1592" y="9560"/>
                  </a:lnTo>
                  <a:lnTo>
                    <a:pt x="1610" y="9567"/>
                  </a:lnTo>
                  <a:lnTo>
                    <a:pt x="1630" y="9573"/>
                  </a:lnTo>
                  <a:lnTo>
                    <a:pt x="1649" y="9576"/>
                  </a:lnTo>
                  <a:lnTo>
                    <a:pt x="1669" y="9578"/>
                  </a:lnTo>
                  <a:lnTo>
                    <a:pt x="1690" y="9578"/>
                  </a:lnTo>
                  <a:lnTo>
                    <a:pt x="1711" y="9576"/>
                  </a:lnTo>
                  <a:lnTo>
                    <a:pt x="1732" y="9572"/>
                  </a:lnTo>
                  <a:lnTo>
                    <a:pt x="1744" y="9570"/>
                  </a:lnTo>
                  <a:lnTo>
                    <a:pt x="1755" y="9566"/>
                  </a:lnTo>
                  <a:lnTo>
                    <a:pt x="1767" y="9562"/>
                  </a:lnTo>
                  <a:lnTo>
                    <a:pt x="1779" y="9557"/>
                  </a:lnTo>
                  <a:lnTo>
                    <a:pt x="1791" y="9552"/>
                  </a:lnTo>
                  <a:lnTo>
                    <a:pt x="1803" y="9546"/>
                  </a:lnTo>
                  <a:lnTo>
                    <a:pt x="1817" y="9539"/>
                  </a:lnTo>
                  <a:lnTo>
                    <a:pt x="1830" y="9531"/>
                  </a:lnTo>
                  <a:lnTo>
                    <a:pt x="1856" y="9514"/>
                  </a:lnTo>
                  <a:lnTo>
                    <a:pt x="1885" y="9492"/>
                  </a:lnTo>
                  <a:lnTo>
                    <a:pt x="1914" y="9469"/>
                  </a:lnTo>
                  <a:lnTo>
                    <a:pt x="1945" y="9441"/>
                  </a:lnTo>
                  <a:lnTo>
                    <a:pt x="1916" y="9449"/>
                  </a:lnTo>
                  <a:lnTo>
                    <a:pt x="1889" y="9454"/>
                  </a:lnTo>
                  <a:lnTo>
                    <a:pt x="1861" y="9457"/>
                  </a:lnTo>
                  <a:lnTo>
                    <a:pt x="1835" y="9458"/>
                  </a:lnTo>
                  <a:lnTo>
                    <a:pt x="1809" y="9457"/>
                  </a:lnTo>
                  <a:lnTo>
                    <a:pt x="1783" y="9455"/>
                  </a:lnTo>
                  <a:lnTo>
                    <a:pt x="1758" y="9450"/>
                  </a:lnTo>
                  <a:lnTo>
                    <a:pt x="1733" y="9443"/>
                  </a:lnTo>
                  <a:lnTo>
                    <a:pt x="1709" y="9435"/>
                  </a:lnTo>
                  <a:lnTo>
                    <a:pt x="1686" y="9425"/>
                  </a:lnTo>
                  <a:lnTo>
                    <a:pt x="1662" y="9413"/>
                  </a:lnTo>
                  <a:lnTo>
                    <a:pt x="1639" y="9400"/>
                  </a:lnTo>
                  <a:lnTo>
                    <a:pt x="1616" y="9383"/>
                  </a:lnTo>
                  <a:lnTo>
                    <a:pt x="1595" y="9366"/>
                  </a:lnTo>
                  <a:lnTo>
                    <a:pt x="1574" y="9347"/>
                  </a:lnTo>
                  <a:lnTo>
                    <a:pt x="1552" y="9325"/>
                  </a:lnTo>
                  <a:lnTo>
                    <a:pt x="1537" y="9308"/>
                  </a:lnTo>
                  <a:lnTo>
                    <a:pt x="1523" y="9291"/>
                  </a:lnTo>
                  <a:lnTo>
                    <a:pt x="1510" y="9273"/>
                  </a:lnTo>
                  <a:lnTo>
                    <a:pt x="1499" y="9254"/>
                  </a:lnTo>
                  <a:lnTo>
                    <a:pt x="1487" y="9235"/>
                  </a:lnTo>
                  <a:lnTo>
                    <a:pt x="1478" y="9216"/>
                  </a:lnTo>
                  <a:lnTo>
                    <a:pt x="1469" y="9195"/>
                  </a:lnTo>
                  <a:lnTo>
                    <a:pt x="1462" y="9175"/>
                  </a:lnTo>
                  <a:lnTo>
                    <a:pt x="1456" y="9155"/>
                  </a:lnTo>
                  <a:lnTo>
                    <a:pt x="1451" y="9133"/>
                  </a:lnTo>
                  <a:lnTo>
                    <a:pt x="1447" y="9111"/>
                  </a:lnTo>
                  <a:lnTo>
                    <a:pt x="1444" y="9090"/>
                  </a:lnTo>
                  <a:lnTo>
                    <a:pt x="1442" y="9066"/>
                  </a:lnTo>
                  <a:lnTo>
                    <a:pt x="1442" y="9044"/>
                  </a:lnTo>
                  <a:lnTo>
                    <a:pt x="1442" y="9020"/>
                  </a:lnTo>
                  <a:lnTo>
                    <a:pt x="1444" y="8996"/>
                  </a:lnTo>
                  <a:lnTo>
                    <a:pt x="1446" y="8973"/>
                  </a:lnTo>
                  <a:lnTo>
                    <a:pt x="1450" y="8948"/>
                  </a:lnTo>
                  <a:lnTo>
                    <a:pt x="1455" y="8926"/>
                  </a:lnTo>
                  <a:lnTo>
                    <a:pt x="1460" y="8903"/>
                  </a:lnTo>
                  <a:lnTo>
                    <a:pt x="1466" y="8881"/>
                  </a:lnTo>
                  <a:lnTo>
                    <a:pt x="1474" y="8860"/>
                  </a:lnTo>
                  <a:lnTo>
                    <a:pt x="1482" y="8838"/>
                  </a:lnTo>
                  <a:lnTo>
                    <a:pt x="1491" y="8818"/>
                  </a:lnTo>
                  <a:lnTo>
                    <a:pt x="1502" y="8799"/>
                  </a:lnTo>
                  <a:lnTo>
                    <a:pt x="1513" y="8778"/>
                  </a:lnTo>
                  <a:lnTo>
                    <a:pt x="1525" y="8760"/>
                  </a:lnTo>
                  <a:lnTo>
                    <a:pt x="1538" y="8742"/>
                  </a:lnTo>
                  <a:lnTo>
                    <a:pt x="1552" y="8723"/>
                  </a:lnTo>
                  <a:lnTo>
                    <a:pt x="1568" y="8706"/>
                  </a:lnTo>
                  <a:lnTo>
                    <a:pt x="1584" y="8689"/>
                  </a:lnTo>
                  <a:lnTo>
                    <a:pt x="1601" y="8673"/>
                  </a:lnTo>
                  <a:lnTo>
                    <a:pt x="1619" y="8656"/>
                  </a:lnTo>
                  <a:lnTo>
                    <a:pt x="1638" y="8641"/>
                  </a:lnTo>
                  <a:lnTo>
                    <a:pt x="1657" y="8627"/>
                  </a:lnTo>
                  <a:lnTo>
                    <a:pt x="1676" y="8614"/>
                  </a:lnTo>
                  <a:lnTo>
                    <a:pt x="1697" y="8601"/>
                  </a:lnTo>
                  <a:lnTo>
                    <a:pt x="1717" y="8590"/>
                  </a:lnTo>
                  <a:lnTo>
                    <a:pt x="1737" y="8580"/>
                  </a:lnTo>
                  <a:lnTo>
                    <a:pt x="1759" y="8571"/>
                  </a:lnTo>
                  <a:lnTo>
                    <a:pt x="1781" y="8564"/>
                  </a:lnTo>
                  <a:lnTo>
                    <a:pt x="1802" y="8557"/>
                  </a:lnTo>
                  <a:lnTo>
                    <a:pt x="1825" y="8550"/>
                  </a:lnTo>
                  <a:lnTo>
                    <a:pt x="1848" y="8546"/>
                  </a:lnTo>
                  <a:lnTo>
                    <a:pt x="1872" y="8542"/>
                  </a:lnTo>
                  <a:lnTo>
                    <a:pt x="1895" y="8540"/>
                  </a:lnTo>
                  <a:lnTo>
                    <a:pt x="1919" y="8539"/>
                  </a:lnTo>
                  <a:lnTo>
                    <a:pt x="1944" y="8538"/>
                  </a:lnTo>
                  <a:lnTo>
                    <a:pt x="1968" y="8539"/>
                  </a:lnTo>
                  <a:lnTo>
                    <a:pt x="1992" y="8541"/>
                  </a:lnTo>
                  <a:lnTo>
                    <a:pt x="2016" y="8545"/>
                  </a:lnTo>
                  <a:lnTo>
                    <a:pt x="2039" y="8549"/>
                  </a:lnTo>
                  <a:lnTo>
                    <a:pt x="2062" y="8556"/>
                  </a:lnTo>
                  <a:lnTo>
                    <a:pt x="2084" y="8563"/>
                  </a:lnTo>
                  <a:lnTo>
                    <a:pt x="2106" y="8571"/>
                  </a:lnTo>
                  <a:lnTo>
                    <a:pt x="2129" y="8580"/>
                  </a:lnTo>
                  <a:lnTo>
                    <a:pt x="2150" y="8591"/>
                  </a:lnTo>
                  <a:lnTo>
                    <a:pt x="2171" y="8603"/>
                  </a:lnTo>
                  <a:lnTo>
                    <a:pt x="2192" y="8617"/>
                  </a:lnTo>
                  <a:lnTo>
                    <a:pt x="2212" y="8631"/>
                  </a:lnTo>
                  <a:lnTo>
                    <a:pt x="2232" y="8647"/>
                  </a:lnTo>
                  <a:lnTo>
                    <a:pt x="2252" y="8663"/>
                  </a:lnTo>
                  <a:lnTo>
                    <a:pt x="2271" y="8682"/>
                  </a:lnTo>
                  <a:lnTo>
                    <a:pt x="2289" y="8701"/>
                  </a:lnTo>
                  <a:lnTo>
                    <a:pt x="2303" y="8715"/>
                  </a:lnTo>
                  <a:lnTo>
                    <a:pt x="2314" y="8729"/>
                  </a:lnTo>
                  <a:lnTo>
                    <a:pt x="2326" y="8744"/>
                  </a:lnTo>
                  <a:lnTo>
                    <a:pt x="2336" y="8758"/>
                  </a:lnTo>
                  <a:lnTo>
                    <a:pt x="2346" y="8772"/>
                  </a:lnTo>
                  <a:lnTo>
                    <a:pt x="2355" y="8787"/>
                  </a:lnTo>
                  <a:lnTo>
                    <a:pt x="2365" y="8803"/>
                  </a:lnTo>
                  <a:lnTo>
                    <a:pt x="2373" y="8817"/>
                  </a:lnTo>
                  <a:lnTo>
                    <a:pt x="2381" y="8832"/>
                  </a:lnTo>
                  <a:lnTo>
                    <a:pt x="2388" y="8848"/>
                  </a:lnTo>
                  <a:lnTo>
                    <a:pt x="2394" y="8864"/>
                  </a:lnTo>
                  <a:lnTo>
                    <a:pt x="2400" y="8879"/>
                  </a:lnTo>
                  <a:lnTo>
                    <a:pt x="2405" y="8895"/>
                  </a:lnTo>
                  <a:lnTo>
                    <a:pt x="2410" y="8912"/>
                  </a:lnTo>
                  <a:lnTo>
                    <a:pt x="2414" y="8928"/>
                  </a:lnTo>
                  <a:lnTo>
                    <a:pt x="2418" y="8944"/>
                  </a:lnTo>
                  <a:lnTo>
                    <a:pt x="2421" y="8961"/>
                  </a:lnTo>
                  <a:lnTo>
                    <a:pt x="2423" y="8978"/>
                  </a:lnTo>
                  <a:lnTo>
                    <a:pt x="2425" y="8994"/>
                  </a:lnTo>
                  <a:lnTo>
                    <a:pt x="2425" y="9010"/>
                  </a:lnTo>
                  <a:lnTo>
                    <a:pt x="2426" y="9026"/>
                  </a:lnTo>
                  <a:lnTo>
                    <a:pt x="2425" y="9043"/>
                  </a:lnTo>
                  <a:lnTo>
                    <a:pt x="2424" y="9058"/>
                  </a:lnTo>
                  <a:lnTo>
                    <a:pt x="2422" y="9074"/>
                  </a:lnTo>
                  <a:lnTo>
                    <a:pt x="2420" y="9091"/>
                  </a:lnTo>
                  <a:lnTo>
                    <a:pt x="2416" y="9106"/>
                  </a:lnTo>
                  <a:lnTo>
                    <a:pt x="2412" y="9122"/>
                  </a:lnTo>
                  <a:lnTo>
                    <a:pt x="2408" y="9137"/>
                  </a:lnTo>
                  <a:lnTo>
                    <a:pt x="2403" y="9153"/>
                  </a:lnTo>
                  <a:lnTo>
                    <a:pt x="2398" y="9168"/>
                  </a:lnTo>
                  <a:lnTo>
                    <a:pt x="2391" y="9183"/>
                  </a:lnTo>
                  <a:lnTo>
                    <a:pt x="2385" y="9198"/>
                  </a:lnTo>
                  <a:lnTo>
                    <a:pt x="2377" y="9214"/>
                  </a:lnTo>
                  <a:lnTo>
                    <a:pt x="2368" y="9230"/>
                  </a:lnTo>
                  <a:lnTo>
                    <a:pt x="2358" y="9247"/>
                  </a:lnTo>
                  <a:lnTo>
                    <a:pt x="2346" y="9264"/>
                  </a:lnTo>
                  <a:lnTo>
                    <a:pt x="2333" y="9282"/>
                  </a:lnTo>
                  <a:lnTo>
                    <a:pt x="2319" y="9300"/>
                  </a:lnTo>
                  <a:lnTo>
                    <a:pt x="2305" y="9319"/>
                  </a:lnTo>
                  <a:lnTo>
                    <a:pt x="2288" y="9339"/>
                  </a:lnTo>
                  <a:lnTo>
                    <a:pt x="2252" y="9380"/>
                  </a:lnTo>
                  <a:lnTo>
                    <a:pt x="2211" y="9423"/>
                  </a:lnTo>
                  <a:lnTo>
                    <a:pt x="2164" y="9469"/>
                  </a:lnTo>
                  <a:lnTo>
                    <a:pt x="2115" y="9518"/>
                  </a:lnTo>
                  <a:lnTo>
                    <a:pt x="2083" y="9546"/>
                  </a:lnTo>
                  <a:lnTo>
                    <a:pt x="2053" y="9573"/>
                  </a:lnTo>
                  <a:lnTo>
                    <a:pt x="2023" y="9597"/>
                  </a:lnTo>
                  <a:lnTo>
                    <a:pt x="1994" y="9619"/>
                  </a:lnTo>
                  <a:lnTo>
                    <a:pt x="1964" y="9641"/>
                  </a:lnTo>
                  <a:lnTo>
                    <a:pt x="1936" y="9661"/>
                  </a:lnTo>
                  <a:lnTo>
                    <a:pt x="1907" y="9678"/>
                  </a:lnTo>
                  <a:lnTo>
                    <a:pt x="1879" y="9695"/>
                  </a:lnTo>
                  <a:lnTo>
                    <a:pt x="1851" y="9709"/>
                  </a:lnTo>
                  <a:lnTo>
                    <a:pt x="1825" y="9721"/>
                  </a:lnTo>
                  <a:lnTo>
                    <a:pt x="1797" y="9732"/>
                  </a:lnTo>
                  <a:lnTo>
                    <a:pt x="1772" y="9741"/>
                  </a:lnTo>
                  <a:lnTo>
                    <a:pt x="1746" y="9749"/>
                  </a:lnTo>
                  <a:lnTo>
                    <a:pt x="1720" y="9754"/>
                  </a:lnTo>
                  <a:lnTo>
                    <a:pt x="1696" y="9758"/>
                  </a:lnTo>
                  <a:lnTo>
                    <a:pt x="1671" y="9760"/>
                  </a:lnTo>
                  <a:lnTo>
                    <a:pt x="1647" y="9761"/>
                  </a:lnTo>
                  <a:lnTo>
                    <a:pt x="1623" y="9759"/>
                  </a:lnTo>
                  <a:lnTo>
                    <a:pt x="1597" y="9756"/>
                  </a:lnTo>
                  <a:lnTo>
                    <a:pt x="1573" y="9750"/>
                  </a:lnTo>
                  <a:lnTo>
                    <a:pt x="1547" y="9742"/>
                  </a:lnTo>
                  <a:lnTo>
                    <a:pt x="1523" y="9733"/>
                  </a:lnTo>
                  <a:lnTo>
                    <a:pt x="1498" y="9723"/>
                  </a:lnTo>
                  <a:lnTo>
                    <a:pt x="1472" y="9710"/>
                  </a:lnTo>
                  <a:lnTo>
                    <a:pt x="1447" y="9696"/>
                  </a:lnTo>
                  <a:lnTo>
                    <a:pt x="1421" y="9679"/>
                  </a:lnTo>
                  <a:lnTo>
                    <a:pt x="1395" y="9661"/>
                  </a:lnTo>
                  <a:lnTo>
                    <a:pt x="1369" y="9641"/>
                  </a:lnTo>
                  <a:lnTo>
                    <a:pt x="1343" y="9618"/>
                  </a:lnTo>
                  <a:lnTo>
                    <a:pt x="1317" y="9595"/>
                  </a:lnTo>
                  <a:lnTo>
                    <a:pt x="1290" y="9570"/>
                  </a:lnTo>
                  <a:lnTo>
                    <a:pt x="1264" y="9541"/>
                  </a:lnTo>
                  <a:lnTo>
                    <a:pt x="1177" y="9449"/>
                  </a:lnTo>
                  <a:lnTo>
                    <a:pt x="1168" y="9440"/>
                  </a:lnTo>
                  <a:lnTo>
                    <a:pt x="1160" y="9432"/>
                  </a:lnTo>
                  <a:lnTo>
                    <a:pt x="1150" y="9427"/>
                  </a:lnTo>
                  <a:lnTo>
                    <a:pt x="1141" y="9423"/>
                  </a:lnTo>
                  <a:lnTo>
                    <a:pt x="1132" y="9420"/>
                  </a:lnTo>
                  <a:lnTo>
                    <a:pt x="1122" y="9419"/>
                  </a:lnTo>
                  <a:lnTo>
                    <a:pt x="1113" y="9420"/>
                  </a:lnTo>
                  <a:lnTo>
                    <a:pt x="1103" y="9422"/>
                  </a:lnTo>
                  <a:close/>
                  <a:moveTo>
                    <a:pt x="2085" y="9196"/>
                  </a:moveTo>
                  <a:lnTo>
                    <a:pt x="2096" y="9185"/>
                  </a:lnTo>
                  <a:lnTo>
                    <a:pt x="2107" y="9174"/>
                  </a:lnTo>
                  <a:lnTo>
                    <a:pt x="2118" y="9163"/>
                  </a:lnTo>
                  <a:lnTo>
                    <a:pt x="2127" y="9152"/>
                  </a:lnTo>
                  <a:lnTo>
                    <a:pt x="2136" y="9140"/>
                  </a:lnTo>
                  <a:lnTo>
                    <a:pt x="2144" y="9129"/>
                  </a:lnTo>
                  <a:lnTo>
                    <a:pt x="2151" y="9118"/>
                  </a:lnTo>
                  <a:lnTo>
                    <a:pt x="2158" y="9106"/>
                  </a:lnTo>
                  <a:lnTo>
                    <a:pt x="2164" y="9095"/>
                  </a:lnTo>
                  <a:lnTo>
                    <a:pt x="2170" y="9082"/>
                  </a:lnTo>
                  <a:lnTo>
                    <a:pt x="2176" y="9070"/>
                  </a:lnTo>
                  <a:lnTo>
                    <a:pt x="2180" y="9058"/>
                  </a:lnTo>
                  <a:lnTo>
                    <a:pt x="2183" y="9047"/>
                  </a:lnTo>
                  <a:lnTo>
                    <a:pt x="2186" y="9035"/>
                  </a:lnTo>
                  <a:lnTo>
                    <a:pt x="2189" y="9022"/>
                  </a:lnTo>
                  <a:lnTo>
                    <a:pt x="2190" y="9009"/>
                  </a:lnTo>
                  <a:lnTo>
                    <a:pt x="2191" y="8998"/>
                  </a:lnTo>
                  <a:lnTo>
                    <a:pt x="2192" y="8986"/>
                  </a:lnTo>
                  <a:lnTo>
                    <a:pt x="2192" y="8974"/>
                  </a:lnTo>
                  <a:lnTo>
                    <a:pt x="2191" y="8962"/>
                  </a:lnTo>
                  <a:lnTo>
                    <a:pt x="2190" y="8951"/>
                  </a:lnTo>
                  <a:lnTo>
                    <a:pt x="2188" y="8940"/>
                  </a:lnTo>
                  <a:lnTo>
                    <a:pt x="2186" y="8929"/>
                  </a:lnTo>
                  <a:lnTo>
                    <a:pt x="2183" y="8919"/>
                  </a:lnTo>
                  <a:lnTo>
                    <a:pt x="2179" y="8908"/>
                  </a:lnTo>
                  <a:lnTo>
                    <a:pt x="2175" y="8898"/>
                  </a:lnTo>
                  <a:lnTo>
                    <a:pt x="2170" y="8888"/>
                  </a:lnTo>
                  <a:lnTo>
                    <a:pt x="2164" y="8879"/>
                  </a:lnTo>
                  <a:lnTo>
                    <a:pt x="2158" y="8869"/>
                  </a:lnTo>
                  <a:lnTo>
                    <a:pt x="2152" y="8860"/>
                  </a:lnTo>
                  <a:lnTo>
                    <a:pt x="2145" y="8852"/>
                  </a:lnTo>
                  <a:lnTo>
                    <a:pt x="2138" y="8842"/>
                  </a:lnTo>
                  <a:lnTo>
                    <a:pt x="2129" y="8833"/>
                  </a:lnTo>
                  <a:lnTo>
                    <a:pt x="2120" y="8825"/>
                  </a:lnTo>
                  <a:lnTo>
                    <a:pt x="2111" y="8818"/>
                  </a:lnTo>
                  <a:lnTo>
                    <a:pt x="2101" y="8811"/>
                  </a:lnTo>
                  <a:lnTo>
                    <a:pt x="2091" y="8804"/>
                  </a:lnTo>
                  <a:lnTo>
                    <a:pt x="2081" y="8799"/>
                  </a:lnTo>
                  <a:lnTo>
                    <a:pt x="2071" y="8794"/>
                  </a:lnTo>
                  <a:lnTo>
                    <a:pt x="2061" y="8788"/>
                  </a:lnTo>
                  <a:lnTo>
                    <a:pt x="2050" y="8784"/>
                  </a:lnTo>
                  <a:lnTo>
                    <a:pt x="2038" y="8781"/>
                  </a:lnTo>
                  <a:lnTo>
                    <a:pt x="2027" y="8778"/>
                  </a:lnTo>
                  <a:lnTo>
                    <a:pt x="2016" y="8776"/>
                  </a:lnTo>
                  <a:lnTo>
                    <a:pt x="2005" y="8775"/>
                  </a:lnTo>
                  <a:lnTo>
                    <a:pt x="1993" y="8774"/>
                  </a:lnTo>
                  <a:lnTo>
                    <a:pt x="1980" y="8774"/>
                  </a:lnTo>
                  <a:lnTo>
                    <a:pt x="1967" y="8775"/>
                  </a:lnTo>
                  <a:lnTo>
                    <a:pt x="1955" y="8776"/>
                  </a:lnTo>
                  <a:lnTo>
                    <a:pt x="1943" y="8777"/>
                  </a:lnTo>
                  <a:lnTo>
                    <a:pt x="1930" y="8779"/>
                  </a:lnTo>
                  <a:lnTo>
                    <a:pt x="1917" y="8782"/>
                  </a:lnTo>
                  <a:lnTo>
                    <a:pt x="1905" y="8786"/>
                  </a:lnTo>
                  <a:lnTo>
                    <a:pt x="1893" y="8791"/>
                  </a:lnTo>
                  <a:lnTo>
                    <a:pt x="1881" y="8795"/>
                  </a:lnTo>
                  <a:lnTo>
                    <a:pt x="1870" y="8800"/>
                  </a:lnTo>
                  <a:lnTo>
                    <a:pt x="1857" y="8806"/>
                  </a:lnTo>
                  <a:lnTo>
                    <a:pt x="1845" y="8813"/>
                  </a:lnTo>
                  <a:lnTo>
                    <a:pt x="1834" y="8820"/>
                  </a:lnTo>
                  <a:lnTo>
                    <a:pt x="1822" y="8827"/>
                  </a:lnTo>
                  <a:lnTo>
                    <a:pt x="1811" y="8836"/>
                  </a:lnTo>
                  <a:lnTo>
                    <a:pt x="1799" y="8844"/>
                  </a:lnTo>
                  <a:lnTo>
                    <a:pt x="1787" y="8855"/>
                  </a:lnTo>
                  <a:lnTo>
                    <a:pt x="1776" y="8865"/>
                  </a:lnTo>
                  <a:lnTo>
                    <a:pt x="1765" y="8875"/>
                  </a:lnTo>
                  <a:lnTo>
                    <a:pt x="1755" y="8886"/>
                  </a:lnTo>
                  <a:lnTo>
                    <a:pt x="1745" y="8897"/>
                  </a:lnTo>
                  <a:lnTo>
                    <a:pt x="1735" y="8908"/>
                  </a:lnTo>
                  <a:lnTo>
                    <a:pt x="1726" y="8920"/>
                  </a:lnTo>
                  <a:lnTo>
                    <a:pt x="1718" y="8931"/>
                  </a:lnTo>
                  <a:lnTo>
                    <a:pt x="1711" y="8942"/>
                  </a:lnTo>
                  <a:lnTo>
                    <a:pt x="1705" y="8954"/>
                  </a:lnTo>
                  <a:lnTo>
                    <a:pt x="1698" y="8965"/>
                  </a:lnTo>
                  <a:lnTo>
                    <a:pt x="1693" y="8978"/>
                  </a:lnTo>
                  <a:lnTo>
                    <a:pt x="1688" y="8990"/>
                  </a:lnTo>
                  <a:lnTo>
                    <a:pt x="1684" y="9002"/>
                  </a:lnTo>
                  <a:lnTo>
                    <a:pt x="1679" y="9014"/>
                  </a:lnTo>
                  <a:lnTo>
                    <a:pt x="1676" y="9026"/>
                  </a:lnTo>
                  <a:lnTo>
                    <a:pt x="1674" y="9039"/>
                  </a:lnTo>
                  <a:lnTo>
                    <a:pt x="1672" y="9051"/>
                  </a:lnTo>
                  <a:lnTo>
                    <a:pt x="1671" y="9063"/>
                  </a:lnTo>
                  <a:lnTo>
                    <a:pt x="1671" y="9075"/>
                  </a:lnTo>
                  <a:lnTo>
                    <a:pt x="1671" y="9087"/>
                  </a:lnTo>
                  <a:lnTo>
                    <a:pt x="1671" y="9100"/>
                  </a:lnTo>
                  <a:lnTo>
                    <a:pt x="1673" y="9111"/>
                  </a:lnTo>
                  <a:lnTo>
                    <a:pt x="1674" y="9122"/>
                  </a:lnTo>
                  <a:lnTo>
                    <a:pt x="1677" y="9133"/>
                  </a:lnTo>
                  <a:lnTo>
                    <a:pt x="1680" y="9144"/>
                  </a:lnTo>
                  <a:lnTo>
                    <a:pt x="1684" y="9155"/>
                  </a:lnTo>
                  <a:lnTo>
                    <a:pt x="1689" y="9165"/>
                  </a:lnTo>
                  <a:lnTo>
                    <a:pt x="1693" y="9175"/>
                  </a:lnTo>
                  <a:lnTo>
                    <a:pt x="1699" y="9185"/>
                  </a:lnTo>
                  <a:lnTo>
                    <a:pt x="1705" y="9194"/>
                  </a:lnTo>
                  <a:lnTo>
                    <a:pt x="1711" y="9203"/>
                  </a:lnTo>
                  <a:lnTo>
                    <a:pt x="1719" y="9213"/>
                  </a:lnTo>
                  <a:lnTo>
                    <a:pt x="1726" y="9222"/>
                  </a:lnTo>
                  <a:lnTo>
                    <a:pt x="1734" y="9230"/>
                  </a:lnTo>
                  <a:lnTo>
                    <a:pt x="1744" y="9238"/>
                  </a:lnTo>
                  <a:lnTo>
                    <a:pt x="1752" y="9245"/>
                  </a:lnTo>
                  <a:lnTo>
                    <a:pt x="1761" y="9251"/>
                  </a:lnTo>
                  <a:lnTo>
                    <a:pt x="1770" y="9257"/>
                  </a:lnTo>
                  <a:lnTo>
                    <a:pt x="1780" y="9263"/>
                  </a:lnTo>
                  <a:lnTo>
                    <a:pt x="1789" y="9268"/>
                  </a:lnTo>
                  <a:lnTo>
                    <a:pt x="1799" y="9273"/>
                  </a:lnTo>
                  <a:lnTo>
                    <a:pt x="1810" y="9277"/>
                  </a:lnTo>
                  <a:lnTo>
                    <a:pt x="1821" y="9280"/>
                  </a:lnTo>
                  <a:lnTo>
                    <a:pt x="1832" y="9282"/>
                  </a:lnTo>
                  <a:lnTo>
                    <a:pt x="1843" y="9284"/>
                  </a:lnTo>
                  <a:lnTo>
                    <a:pt x="1854" y="9286"/>
                  </a:lnTo>
                  <a:lnTo>
                    <a:pt x="1867" y="9287"/>
                  </a:lnTo>
                  <a:lnTo>
                    <a:pt x="1879" y="9287"/>
                  </a:lnTo>
                  <a:lnTo>
                    <a:pt x="1891" y="9287"/>
                  </a:lnTo>
                  <a:lnTo>
                    <a:pt x="1903" y="9286"/>
                  </a:lnTo>
                  <a:lnTo>
                    <a:pt x="1916" y="9285"/>
                  </a:lnTo>
                  <a:lnTo>
                    <a:pt x="1929" y="9283"/>
                  </a:lnTo>
                  <a:lnTo>
                    <a:pt x="1941" y="9280"/>
                  </a:lnTo>
                  <a:lnTo>
                    <a:pt x="1953" y="9277"/>
                  </a:lnTo>
                  <a:lnTo>
                    <a:pt x="1965" y="9273"/>
                  </a:lnTo>
                  <a:lnTo>
                    <a:pt x="1977" y="9268"/>
                  </a:lnTo>
                  <a:lnTo>
                    <a:pt x="1990" y="9262"/>
                  </a:lnTo>
                  <a:lnTo>
                    <a:pt x="2002" y="9256"/>
                  </a:lnTo>
                  <a:lnTo>
                    <a:pt x="2014" y="9250"/>
                  </a:lnTo>
                  <a:lnTo>
                    <a:pt x="2026" y="9243"/>
                  </a:lnTo>
                  <a:lnTo>
                    <a:pt x="2037" y="9235"/>
                  </a:lnTo>
                  <a:lnTo>
                    <a:pt x="2050" y="9227"/>
                  </a:lnTo>
                  <a:lnTo>
                    <a:pt x="2062" y="9217"/>
                  </a:lnTo>
                  <a:lnTo>
                    <a:pt x="2073" y="9207"/>
                  </a:lnTo>
                  <a:lnTo>
                    <a:pt x="2085" y="9196"/>
                  </a:lnTo>
                  <a:close/>
                  <a:moveTo>
                    <a:pt x="635" y="8087"/>
                  </a:moveTo>
                  <a:lnTo>
                    <a:pt x="294" y="7320"/>
                  </a:lnTo>
                  <a:lnTo>
                    <a:pt x="1159" y="6934"/>
                  </a:lnTo>
                  <a:lnTo>
                    <a:pt x="1261" y="7162"/>
                  </a:lnTo>
                  <a:lnTo>
                    <a:pt x="582" y="7464"/>
                  </a:lnTo>
                  <a:lnTo>
                    <a:pt x="721" y="7777"/>
                  </a:lnTo>
                  <a:lnTo>
                    <a:pt x="1109" y="7604"/>
                  </a:lnTo>
                  <a:lnTo>
                    <a:pt x="1145" y="7588"/>
                  </a:lnTo>
                  <a:lnTo>
                    <a:pt x="1178" y="7575"/>
                  </a:lnTo>
                  <a:lnTo>
                    <a:pt x="1210" y="7565"/>
                  </a:lnTo>
                  <a:lnTo>
                    <a:pt x="1238" y="7556"/>
                  </a:lnTo>
                  <a:lnTo>
                    <a:pt x="1266" y="7550"/>
                  </a:lnTo>
                  <a:lnTo>
                    <a:pt x="1290" y="7547"/>
                  </a:lnTo>
                  <a:lnTo>
                    <a:pt x="1301" y="7545"/>
                  </a:lnTo>
                  <a:lnTo>
                    <a:pt x="1312" y="7545"/>
                  </a:lnTo>
                  <a:lnTo>
                    <a:pt x="1323" y="7545"/>
                  </a:lnTo>
                  <a:lnTo>
                    <a:pt x="1332" y="7546"/>
                  </a:lnTo>
                  <a:lnTo>
                    <a:pt x="1350" y="7548"/>
                  </a:lnTo>
                  <a:lnTo>
                    <a:pt x="1367" y="7551"/>
                  </a:lnTo>
                  <a:lnTo>
                    <a:pt x="1383" y="7555"/>
                  </a:lnTo>
                  <a:lnTo>
                    <a:pt x="1398" y="7560"/>
                  </a:lnTo>
                  <a:lnTo>
                    <a:pt x="1411" y="7565"/>
                  </a:lnTo>
                  <a:lnTo>
                    <a:pt x="1423" y="7571"/>
                  </a:lnTo>
                  <a:lnTo>
                    <a:pt x="1434" y="7578"/>
                  </a:lnTo>
                  <a:lnTo>
                    <a:pt x="1445" y="7586"/>
                  </a:lnTo>
                  <a:lnTo>
                    <a:pt x="1454" y="7596"/>
                  </a:lnTo>
                  <a:lnTo>
                    <a:pt x="1463" y="7607"/>
                  </a:lnTo>
                  <a:lnTo>
                    <a:pt x="1473" y="7620"/>
                  </a:lnTo>
                  <a:lnTo>
                    <a:pt x="1482" y="7634"/>
                  </a:lnTo>
                  <a:lnTo>
                    <a:pt x="1492" y="7650"/>
                  </a:lnTo>
                  <a:lnTo>
                    <a:pt x="1503" y="7669"/>
                  </a:lnTo>
                  <a:lnTo>
                    <a:pt x="1513" y="7689"/>
                  </a:lnTo>
                  <a:lnTo>
                    <a:pt x="1523" y="7711"/>
                  </a:lnTo>
                  <a:lnTo>
                    <a:pt x="1535" y="7741"/>
                  </a:lnTo>
                  <a:lnTo>
                    <a:pt x="1547" y="7777"/>
                  </a:lnTo>
                  <a:lnTo>
                    <a:pt x="1560" y="7817"/>
                  </a:lnTo>
                  <a:lnTo>
                    <a:pt x="1573" y="7862"/>
                  </a:lnTo>
                  <a:lnTo>
                    <a:pt x="1404" y="7937"/>
                  </a:lnTo>
                  <a:lnTo>
                    <a:pt x="1402" y="7932"/>
                  </a:lnTo>
                  <a:lnTo>
                    <a:pt x="1398" y="7924"/>
                  </a:lnTo>
                  <a:lnTo>
                    <a:pt x="1394" y="7913"/>
                  </a:lnTo>
                  <a:lnTo>
                    <a:pt x="1388" y="7899"/>
                  </a:lnTo>
                  <a:lnTo>
                    <a:pt x="1382" y="7881"/>
                  </a:lnTo>
                  <a:lnTo>
                    <a:pt x="1376" y="7866"/>
                  </a:lnTo>
                  <a:lnTo>
                    <a:pt x="1370" y="7853"/>
                  </a:lnTo>
                  <a:lnTo>
                    <a:pt x="1366" y="7842"/>
                  </a:lnTo>
                  <a:lnTo>
                    <a:pt x="1360" y="7831"/>
                  </a:lnTo>
                  <a:lnTo>
                    <a:pt x="1355" y="7822"/>
                  </a:lnTo>
                  <a:lnTo>
                    <a:pt x="1348" y="7814"/>
                  </a:lnTo>
                  <a:lnTo>
                    <a:pt x="1342" y="7808"/>
                  </a:lnTo>
                  <a:lnTo>
                    <a:pt x="1335" y="7803"/>
                  </a:lnTo>
                  <a:lnTo>
                    <a:pt x="1327" y="7800"/>
                  </a:lnTo>
                  <a:lnTo>
                    <a:pt x="1319" y="7799"/>
                  </a:lnTo>
                  <a:lnTo>
                    <a:pt x="1310" y="7799"/>
                  </a:lnTo>
                  <a:lnTo>
                    <a:pt x="1299" y="7800"/>
                  </a:lnTo>
                  <a:lnTo>
                    <a:pt x="1286" y="7804"/>
                  </a:lnTo>
                  <a:lnTo>
                    <a:pt x="1269" y="7809"/>
                  </a:lnTo>
                  <a:lnTo>
                    <a:pt x="1248" y="7816"/>
                  </a:lnTo>
                  <a:lnTo>
                    <a:pt x="1225" y="7825"/>
                  </a:lnTo>
                  <a:lnTo>
                    <a:pt x="1199" y="7837"/>
                  </a:lnTo>
                  <a:lnTo>
                    <a:pt x="1168" y="7849"/>
                  </a:lnTo>
                  <a:lnTo>
                    <a:pt x="1136" y="7864"/>
                  </a:lnTo>
                  <a:lnTo>
                    <a:pt x="635" y="8087"/>
                  </a:lnTo>
                  <a:close/>
                  <a:moveTo>
                    <a:pt x="326" y="6003"/>
                  </a:moveTo>
                  <a:lnTo>
                    <a:pt x="301" y="6233"/>
                  </a:lnTo>
                  <a:lnTo>
                    <a:pt x="284" y="6230"/>
                  </a:lnTo>
                  <a:lnTo>
                    <a:pt x="266" y="6225"/>
                  </a:lnTo>
                  <a:lnTo>
                    <a:pt x="251" y="6221"/>
                  </a:lnTo>
                  <a:lnTo>
                    <a:pt x="235" y="6215"/>
                  </a:lnTo>
                  <a:lnTo>
                    <a:pt x="220" y="6209"/>
                  </a:lnTo>
                  <a:lnTo>
                    <a:pt x="205" y="6203"/>
                  </a:lnTo>
                  <a:lnTo>
                    <a:pt x="191" y="6196"/>
                  </a:lnTo>
                  <a:lnTo>
                    <a:pt x="178" y="6189"/>
                  </a:lnTo>
                  <a:lnTo>
                    <a:pt x="165" y="6182"/>
                  </a:lnTo>
                  <a:lnTo>
                    <a:pt x="153" y="6174"/>
                  </a:lnTo>
                  <a:lnTo>
                    <a:pt x="140" y="6166"/>
                  </a:lnTo>
                  <a:lnTo>
                    <a:pt x="129" y="6156"/>
                  </a:lnTo>
                  <a:lnTo>
                    <a:pt x="118" y="6147"/>
                  </a:lnTo>
                  <a:lnTo>
                    <a:pt x="108" y="6137"/>
                  </a:lnTo>
                  <a:lnTo>
                    <a:pt x="98" y="6127"/>
                  </a:lnTo>
                  <a:lnTo>
                    <a:pt x="89" y="6116"/>
                  </a:lnTo>
                  <a:lnTo>
                    <a:pt x="80" y="6105"/>
                  </a:lnTo>
                  <a:lnTo>
                    <a:pt x="71" y="6092"/>
                  </a:lnTo>
                  <a:lnTo>
                    <a:pt x="64" y="6079"/>
                  </a:lnTo>
                  <a:lnTo>
                    <a:pt x="56" y="6065"/>
                  </a:lnTo>
                  <a:lnTo>
                    <a:pt x="50" y="6051"/>
                  </a:lnTo>
                  <a:lnTo>
                    <a:pt x="43" y="6035"/>
                  </a:lnTo>
                  <a:lnTo>
                    <a:pt x="37" y="6019"/>
                  </a:lnTo>
                  <a:lnTo>
                    <a:pt x="32" y="6003"/>
                  </a:lnTo>
                  <a:lnTo>
                    <a:pt x="27" y="5986"/>
                  </a:lnTo>
                  <a:lnTo>
                    <a:pt x="21" y="5967"/>
                  </a:lnTo>
                  <a:lnTo>
                    <a:pt x="17" y="5948"/>
                  </a:lnTo>
                  <a:lnTo>
                    <a:pt x="13" y="5929"/>
                  </a:lnTo>
                  <a:lnTo>
                    <a:pt x="10" y="5908"/>
                  </a:lnTo>
                  <a:lnTo>
                    <a:pt x="7" y="5887"/>
                  </a:lnTo>
                  <a:lnTo>
                    <a:pt x="5" y="5866"/>
                  </a:lnTo>
                  <a:lnTo>
                    <a:pt x="3" y="5842"/>
                  </a:lnTo>
                  <a:lnTo>
                    <a:pt x="1" y="5803"/>
                  </a:lnTo>
                  <a:lnTo>
                    <a:pt x="0" y="5764"/>
                  </a:lnTo>
                  <a:lnTo>
                    <a:pt x="1" y="5728"/>
                  </a:lnTo>
                  <a:lnTo>
                    <a:pt x="3" y="5696"/>
                  </a:lnTo>
                  <a:lnTo>
                    <a:pt x="7" y="5665"/>
                  </a:lnTo>
                  <a:lnTo>
                    <a:pt x="11" y="5638"/>
                  </a:lnTo>
                  <a:lnTo>
                    <a:pt x="14" y="5626"/>
                  </a:lnTo>
                  <a:lnTo>
                    <a:pt x="18" y="5613"/>
                  </a:lnTo>
                  <a:lnTo>
                    <a:pt x="21" y="5601"/>
                  </a:lnTo>
                  <a:lnTo>
                    <a:pt x="25" y="5591"/>
                  </a:lnTo>
                  <a:lnTo>
                    <a:pt x="35" y="5571"/>
                  </a:lnTo>
                  <a:lnTo>
                    <a:pt x="45" y="5551"/>
                  </a:lnTo>
                  <a:lnTo>
                    <a:pt x="55" y="5534"/>
                  </a:lnTo>
                  <a:lnTo>
                    <a:pt x="66" y="5518"/>
                  </a:lnTo>
                  <a:lnTo>
                    <a:pt x="77" y="5504"/>
                  </a:lnTo>
                  <a:lnTo>
                    <a:pt x="91" y="5490"/>
                  </a:lnTo>
                  <a:lnTo>
                    <a:pt x="104" y="5478"/>
                  </a:lnTo>
                  <a:lnTo>
                    <a:pt x="118" y="5468"/>
                  </a:lnTo>
                  <a:lnTo>
                    <a:pt x="126" y="5464"/>
                  </a:lnTo>
                  <a:lnTo>
                    <a:pt x="134" y="5460"/>
                  </a:lnTo>
                  <a:lnTo>
                    <a:pt x="144" y="5456"/>
                  </a:lnTo>
                  <a:lnTo>
                    <a:pt x="155" y="5452"/>
                  </a:lnTo>
                  <a:lnTo>
                    <a:pt x="177" y="5444"/>
                  </a:lnTo>
                  <a:lnTo>
                    <a:pt x="203" y="5437"/>
                  </a:lnTo>
                  <a:lnTo>
                    <a:pt x="232" y="5431"/>
                  </a:lnTo>
                  <a:lnTo>
                    <a:pt x="264" y="5426"/>
                  </a:lnTo>
                  <a:lnTo>
                    <a:pt x="301" y="5422"/>
                  </a:lnTo>
                  <a:lnTo>
                    <a:pt x="340" y="5419"/>
                  </a:lnTo>
                  <a:lnTo>
                    <a:pt x="631" y="5402"/>
                  </a:lnTo>
                  <a:lnTo>
                    <a:pt x="662" y="5400"/>
                  </a:lnTo>
                  <a:lnTo>
                    <a:pt x="689" y="5397"/>
                  </a:lnTo>
                  <a:lnTo>
                    <a:pt x="716" y="5394"/>
                  </a:lnTo>
                  <a:lnTo>
                    <a:pt x="739" y="5391"/>
                  </a:lnTo>
                  <a:lnTo>
                    <a:pt x="761" y="5388"/>
                  </a:lnTo>
                  <a:lnTo>
                    <a:pt x="781" y="5385"/>
                  </a:lnTo>
                  <a:lnTo>
                    <a:pt x="799" y="5381"/>
                  </a:lnTo>
                  <a:lnTo>
                    <a:pt x="814" y="5376"/>
                  </a:lnTo>
                  <a:lnTo>
                    <a:pt x="830" y="5372"/>
                  </a:lnTo>
                  <a:lnTo>
                    <a:pt x="844" y="5367"/>
                  </a:lnTo>
                  <a:lnTo>
                    <a:pt x="859" y="5361"/>
                  </a:lnTo>
                  <a:lnTo>
                    <a:pt x="874" y="5355"/>
                  </a:lnTo>
                  <a:lnTo>
                    <a:pt x="906" y="5340"/>
                  </a:lnTo>
                  <a:lnTo>
                    <a:pt x="938" y="5323"/>
                  </a:lnTo>
                  <a:lnTo>
                    <a:pt x="956" y="5571"/>
                  </a:lnTo>
                  <a:lnTo>
                    <a:pt x="941" y="5577"/>
                  </a:lnTo>
                  <a:lnTo>
                    <a:pt x="925" y="5584"/>
                  </a:lnTo>
                  <a:lnTo>
                    <a:pt x="906" y="5591"/>
                  </a:lnTo>
                  <a:lnTo>
                    <a:pt x="883" y="5599"/>
                  </a:lnTo>
                  <a:lnTo>
                    <a:pt x="865" y="5606"/>
                  </a:lnTo>
                  <a:lnTo>
                    <a:pt x="854" y="5610"/>
                  </a:lnTo>
                  <a:lnTo>
                    <a:pt x="870" y="5626"/>
                  </a:lnTo>
                  <a:lnTo>
                    <a:pt x="886" y="5641"/>
                  </a:lnTo>
                  <a:lnTo>
                    <a:pt x="900" y="5657"/>
                  </a:lnTo>
                  <a:lnTo>
                    <a:pt x="914" y="5673"/>
                  </a:lnTo>
                  <a:lnTo>
                    <a:pt x="926" y="5690"/>
                  </a:lnTo>
                  <a:lnTo>
                    <a:pt x="937" y="5706"/>
                  </a:lnTo>
                  <a:lnTo>
                    <a:pt x="948" y="5723"/>
                  </a:lnTo>
                  <a:lnTo>
                    <a:pt x="958" y="5741"/>
                  </a:lnTo>
                  <a:lnTo>
                    <a:pt x="966" y="5759"/>
                  </a:lnTo>
                  <a:lnTo>
                    <a:pt x="974" y="5777"/>
                  </a:lnTo>
                  <a:lnTo>
                    <a:pt x="980" y="5795"/>
                  </a:lnTo>
                  <a:lnTo>
                    <a:pt x="986" y="5815"/>
                  </a:lnTo>
                  <a:lnTo>
                    <a:pt x="990" y="5834"/>
                  </a:lnTo>
                  <a:lnTo>
                    <a:pt x="994" y="5853"/>
                  </a:lnTo>
                  <a:lnTo>
                    <a:pt x="997" y="5874"/>
                  </a:lnTo>
                  <a:lnTo>
                    <a:pt x="999" y="5894"/>
                  </a:lnTo>
                  <a:lnTo>
                    <a:pt x="1000" y="5912"/>
                  </a:lnTo>
                  <a:lnTo>
                    <a:pt x="1000" y="5930"/>
                  </a:lnTo>
                  <a:lnTo>
                    <a:pt x="1000" y="5947"/>
                  </a:lnTo>
                  <a:lnTo>
                    <a:pt x="999" y="5964"/>
                  </a:lnTo>
                  <a:lnTo>
                    <a:pt x="997" y="5981"/>
                  </a:lnTo>
                  <a:lnTo>
                    <a:pt x="995" y="5996"/>
                  </a:lnTo>
                  <a:lnTo>
                    <a:pt x="992" y="6011"/>
                  </a:lnTo>
                  <a:lnTo>
                    <a:pt x="988" y="6026"/>
                  </a:lnTo>
                  <a:lnTo>
                    <a:pt x="984" y="6041"/>
                  </a:lnTo>
                  <a:lnTo>
                    <a:pt x="979" y="6055"/>
                  </a:lnTo>
                  <a:lnTo>
                    <a:pt x="974" y="6069"/>
                  </a:lnTo>
                  <a:lnTo>
                    <a:pt x="968" y="6082"/>
                  </a:lnTo>
                  <a:lnTo>
                    <a:pt x="961" y="6094"/>
                  </a:lnTo>
                  <a:lnTo>
                    <a:pt x="954" y="6107"/>
                  </a:lnTo>
                  <a:lnTo>
                    <a:pt x="945" y="6119"/>
                  </a:lnTo>
                  <a:lnTo>
                    <a:pt x="936" y="6130"/>
                  </a:lnTo>
                  <a:lnTo>
                    <a:pt x="927" y="6141"/>
                  </a:lnTo>
                  <a:lnTo>
                    <a:pt x="917" y="6151"/>
                  </a:lnTo>
                  <a:lnTo>
                    <a:pt x="907" y="6161"/>
                  </a:lnTo>
                  <a:lnTo>
                    <a:pt x="897" y="6170"/>
                  </a:lnTo>
                  <a:lnTo>
                    <a:pt x="886" y="6178"/>
                  </a:lnTo>
                  <a:lnTo>
                    <a:pt x="874" y="6186"/>
                  </a:lnTo>
                  <a:lnTo>
                    <a:pt x="863" y="6193"/>
                  </a:lnTo>
                  <a:lnTo>
                    <a:pt x="851" y="6199"/>
                  </a:lnTo>
                  <a:lnTo>
                    <a:pt x="839" y="6205"/>
                  </a:lnTo>
                  <a:lnTo>
                    <a:pt x="827" y="6210"/>
                  </a:lnTo>
                  <a:lnTo>
                    <a:pt x="813" y="6214"/>
                  </a:lnTo>
                  <a:lnTo>
                    <a:pt x="799" y="6219"/>
                  </a:lnTo>
                  <a:lnTo>
                    <a:pt x="786" y="6223"/>
                  </a:lnTo>
                  <a:lnTo>
                    <a:pt x="772" y="6225"/>
                  </a:lnTo>
                  <a:lnTo>
                    <a:pt x="756" y="6227"/>
                  </a:lnTo>
                  <a:lnTo>
                    <a:pt x="742" y="6228"/>
                  </a:lnTo>
                  <a:lnTo>
                    <a:pt x="722" y="6229"/>
                  </a:lnTo>
                  <a:lnTo>
                    <a:pt x="703" y="6229"/>
                  </a:lnTo>
                  <a:lnTo>
                    <a:pt x="684" y="6227"/>
                  </a:lnTo>
                  <a:lnTo>
                    <a:pt x="666" y="6224"/>
                  </a:lnTo>
                  <a:lnTo>
                    <a:pt x="648" y="6220"/>
                  </a:lnTo>
                  <a:lnTo>
                    <a:pt x="630" y="6214"/>
                  </a:lnTo>
                  <a:lnTo>
                    <a:pt x="613" y="6207"/>
                  </a:lnTo>
                  <a:lnTo>
                    <a:pt x="597" y="6200"/>
                  </a:lnTo>
                  <a:lnTo>
                    <a:pt x="581" y="6191"/>
                  </a:lnTo>
                  <a:lnTo>
                    <a:pt x="565" y="6181"/>
                  </a:lnTo>
                  <a:lnTo>
                    <a:pt x="551" y="6170"/>
                  </a:lnTo>
                  <a:lnTo>
                    <a:pt x="538" y="6157"/>
                  </a:lnTo>
                  <a:lnTo>
                    <a:pt x="526" y="6144"/>
                  </a:lnTo>
                  <a:lnTo>
                    <a:pt x="513" y="6131"/>
                  </a:lnTo>
                  <a:lnTo>
                    <a:pt x="503" y="6116"/>
                  </a:lnTo>
                  <a:lnTo>
                    <a:pt x="493" y="6100"/>
                  </a:lnTo>
                  <a:lnTo>
                    <a:pt x="484" y="6082"/>
                  </a:lnTo>
                  <a:lnTo>
                    <a:pt x="475" y="6062"/>
                  </a:lnTo>
                  <a:lnTo>
                    <a:pt x="465" y="6041"/>
                  </a:lnTo>
                  <a:lnTo>
                    <a:pt x="457" y="6017"/>
                  </a:lnTo>
                  <a:lnTo>
                    <a:pt x="447" y="5992"/>
                  </a:lnTo>
                  <a:lnTo>
                    <a:pt x="438" y="5964"/>
                  </a:lnTo>
                  <a:lnTo>
                    <a:pt x="429" y="5936"/>
                  </a:lnTo>
                  <a:lnTo>
                    <a:pt x="421" y="5904"/>
                  </a:lnTo>
                  <a:lnTo>
                    <a:pt x="410" y="5863"/>
                  </a:lnTo>
                  <a:lnTo>
                    <a:pt x="400" y="5825"/>
                  </a:lnTo>
                  <a:lnTo>
                    <a:pt x="388" y="5790"/>
                  </a:lnTo>
                  <a:lnTo>
                    <a:pt x="379" y="5759"/>
                  </a:lnTo>
                  <a:lnTo>
                    <a:pt x="369" y="5730"/>
                  </a:lnTo>
                  <a:lnTo>
                    <a:pt x="360" y="5706"/>
                  </a:lnTo>
                  <a:lnTo>
                    <a:pt x="351" y="5685"/>
                  </a:lnTo>
                  <a:lnTo>
                    <a:pt x="343" y="5666"/>
                  </a:lnTo>
                  <a:lnTo>
                    <a:pt x="318" y="5667"/>
                  </a:lnTo>
                  <a:lnTo>
                    <a:pt x="300" y="5669"/>
                  </a:lnTo>
                  <a:lnTo>
                    <a:pt x="285" y="5672"/>
                  </a:lnTo>
                  <a:lnTo>
                    <a:pt x="269" y="5676"/>
                  </a:lnTo>
                  <a:lnTo>
                    <a:pt x="256" y="5682"/>
                  </a:lnTo>
                  <a:lnTo>
                    <a:pt x="245" y="5687"/>
                  </a:lnTo>
                  <a:lnTo>
                    <a:pt x="234" y="5694"/>
                  </a:lnTo>
                  <a:lnTo>
                    <a:pt x="225" y="5702"/>
                  </a:lnTo>
                  <a:lnTo>
                    <a:pt x="218" y="5711"/>
                  </a:lnTo>
                  <a:lnTo>
                    <a:pt x="211" y="5721"/>
                  </a:lnTo>
                  <a:lnTo>
                    <a:pt x="205" y="5733"/>
                  </a:lnTo>
                  <a:lnTo>
                    <a:pt x="201" y="5748"/>
                  </a:lnTo>
                  <a:lnTo>
                    <a:pt x="198" y="5764"/>
                  </a:lnTo>
                  <a:lnTo>
                    <a:pt x="196" y="5781"/>
                  </a:lnTo>
                  <a:lnTo>
                    <a:pt x="195" y="5802"/>
                  </a:lnTo>
                  <a:lnTo>
                    <a:pt x="195" y="5823"/>
                  </a:lnTo>
                  <a:lnTo>
                    <a:pt x="196" y="5847"/>
                  </a:lnTo>
                  <a:lnTo>
                    <a:pt x="197" y="5864"/>
                  </a:lnTo>
                  <a:lnTo>
                    <a:pt x="200" y="5879"/>
                  </a:lnTo>
                  <a:lnTo>
                    <a:pt x="203" y="5893"/>
                  </a:lnTo>
                  <a:lnTo>
                    <a:pt x="206" y="5906"/>
                  </a:lnTo>
                  <a:lnTo>
                    <a:pt x="212" y="5918"/>
                  </a:lnTo>
                  <a:lnTo>
                    <a:pt x="217" y="5930"/>
                  </a:lnTo>
                  <a:lnTo>
                    <a:pt x="223" y="5940"/>
                  </a:lnTo>
                  <a:lnTo>
                    <a:pt x="230" y="5949"/>
                  </a:lnTo>
                  <a:lnTo>
                    <a:pt x="238" y="5958"/>
                  </a:lnTo>
                  <a:lnTo>
                    <a:pt x="246" y="5966"/>
                  </a:lnTo>
                  <a:lnTo>
                    <a:pt x="256" y="5973"/>
                  </a:lnTo>
                  <a:lnTo>
                    <a:pt x="268" y="5981"/>
                  </a:lnTo>
                  <a:lnTo>
                    <a:pt x="281" y="5987"/>
                  </a:lnTo>
                  <a:lnTo>
                    <a:pt x="295" y="5993"/>
                  </a:lnTo>
                  <a:lnTo>
                    <a:pt x="309" y="5999"/>
                  </a:lnTo>
                  <a:lnTo>
                    <a:pt x="326" y="6003"/>
                  </a:lnTo>
                  <a:close/>
                  <a:moveTo>
                    <a:pt x="505" y="5655"/>
                  </a:moveTo>
                  <a:lnTo>
                    <a:pt x="515" y="5682"/>
                  </a:lnTo>
                  <a:lnTo>
                    <a:pt x="528" y="5715"/>
                  </a:lnTo>
                  <a:lnTo>
                    <a:pt x="540" y="5757"/>
                  </a:lnTo>
                  <a:lnTo>
                    <a:pt x="554" y="5805"/>
                  </a:lnTo>
                  <a:lnTo>
                    <a:pt x="561" y="5829"/>
                  </a:lnTo>
                  <a:lnTo>
                    <a:pt x="568" y="5850"/>
                  </a:lnTo>
                  <a:lnTo>
                    <a:pt x="575" y="5871"/>
                  </a:lnTo>
                  <a:lnTo>
                    <a:pt x="583" y="5889"/>
                  </a:lnTo>
                  <a:lnTo>
                    <a:pt x="589" y="5904"/>
                  </a:lnTo>
                  <a:lnTo>
                    <a:pt x="595" y="5917"/>
                  </a:lnTo>
                  <a:lnTo>
                    <a:pt x="601" y="5929"/>
                  </a:lnTo>
                  <a:lnTo>
                    <a:pt x="607" y="5937"/>
                  </a:lnTo>
                  <a:lnTo>
                    <a:pt x="617" y="5948"/>
                  </a:lnTo>
                  <a:lnTo>
                    <a:pt x="627" y="5957"/>
                  </a:lnTo>
                  <a:lnTo>
                    <a:pt x="638" y="5965"/>
                  </a:lnTo>
                  <a:lnTo>
                    <a:pt x="650" y="5971"/>
                  </a:lnTo>
                  <a:lnTo>
                    <a:pt x="661" y="5975"/>
                  </a:lnTo>
                  <a:lnTo>
                    <a:pt x="673" y="5978"/>
                  </a:lnTo>
                  <a:lnTo>
                    <a:pt x="685" y="5981"/>
                  </a:lnTo>
                  <a:lnTo>
                    <a:pt x="698" y="5980"/>
                  </a:lnTo>
                  <a:lnTo>
                    <a:pt x="712" y="5978"/>
                  </a:lnTo>
                  <a:lnTo>
                    <a:pt x="724" y="5975"/>
                  </a:lnTo>
                  <a:lnTo>
                    <a:pt x="736" y="5971"/>
                  </a:lnTo>
                  <a:lnTo>
                    <a:pt x="747" y="5966"/>
                  </a:lnTo>
                  <a:lnTo>
                    <a:pt x="757" y="5960"/>
                  </a:lnTo>
                  <a:lnTo>
                    <a:pt x="768" y="5953"/>
                  </a:lnTo>
                  <a:lnTo>
                    <a:pt x="778" y="5944"/>
                  </a:lnTo>
                  <a:lnTo>
                    <a:pt x="787" y="5935"/>
                  </a:lnTo>
                  <a:lnTo>
                    <a:pt x="795" y="5924"/>
                  </a:lnTo>
                  <a:lnTo>
                    <a:pt x="802" y="5912"/>
                  </a:lnTo>
                  <a:lnTo>
                    <a:pt x="807" y="5900"/>
                  </a:lnTo>
                  <a:lnTo>
                    <a:pt x="812" y="5888"/>
                  </a:lnTo>
                  <a:lnTo>
                    <a:pt x="815" y="5875"/>
                  </a:lnTo>
                  <a:lnTo>
                    <a:pt x="817" y="5862"/>
                  </a:lnTo>
                  <a:lnTo>
                    <a:pt x="818" y="5847"/>
                  </a:lnTo>
                  <a:lnTo>
                    <a:pt x="818" y="5832"/>
                  </a:lnTo>
                  <a:lnTo>
                    <a:pt x="816" y="5816"/>
                  </a:lnTo>
                  <a:lnTo>
                    <a:pt x="813" y="5798"/>
                  </a:lnTo>
                  <a:lnTo>
                    <a:pt x="808" y="5782"/>
                  </a:lnTo>
                  <a:lnTo>
                    <a:pt x="802" y="5767"/>
                  </a:lnTo>
                  <a:lnTo>
                    <a:pt x="795" y="5751"/>
                  </a:lnTo>
                  <a:lnTo>
                    <a:pt x="786" y="5735"/>
                  </a:lnTo>
                  <a:lnTo>
                    <a:pt x="776" y="5721"/>
                  </a:lnTo>
                  <a:lnTo>
                    <a:pt x="765" y="5706"/>
                  </a:lnTo>
                  <a:lnTo>
                    <a:pt x="755" y="5696"/>
                  </a:lnTo>
                  <a:lnTo>
                    <a:pt x="745" y="5687"/>
                  </a:lnTo>
                  <a:lnTo>
                    <a:pt x="735" y="5678"/>
                  </a:lnTo>
                  <a:lnTo>
                    <a:pt x="725" y="5671"/>
                  </a:lnTo>
                  <a:lnTo>
                    <a:pt x="714" y="5665"/>
                  </a:lnTo>
                  <a:lnTo>
                    <a:pt x="702" y="5660"/>
                  </a:lnTo>
                  <a:lnTo>
                    <a:pt x="690" y="5656"/>
                  </a:lnTo>
                  <a:lnTo>
                    <a:pt x="677" y="5652"/>
                  </a:lnTo>
                  <a:lnTo>
                    <a:pt x="669" y="5651"/>
                  </a:lnTo>
                  <a:lnTo>
                    <a:pt x="658" y="5649"/>
                  </a:lnTo>
                  <a:lnTo>
                    <a:pt x="645" y="5649"/>
                  </a:lnTo>
                  <a:lnTo>
                    <a:pt x="630" y="5648"/>
                  </a:lnTo>
                  <a:lnTo>
                    <a:pt x="597" y="5649"/>
                  </a:lnTo>
                  <a:lnTo>
                    <a:pt x="555" y="5651"/>
                  </a:lnTo>
                  <a:lnTo>
                    <a:pt x="505" y="5655"/>
                  </a:lnTo>
                  <a:close/>
                  <a:moveTo>
                    <a:pt x="656" y="3594"/>
                  </a:moveTo>
                  <a:lnTo>
                    <a:pt x="626" y="3843"/>
                  </a:lnTo>
                  <a:lnTo>
                    <a:pt x="608" y="3841"/>
                  </a:lnTo>
                  <a:lnTo>
                    <a:pt x="591" y="3841"/>
                  </a:lnTo>
                  <a:lnTo>
                    <a:pt x="573" y="3842"/>
                  </a:lnTo>
                  <a:lnTo>
                    <a:pt x="558" y="3844"/>
                  </a:lnTo>
                  <a:lnTo>
                    <a:pt x="543" y="3847"/>
                  </a:lnTo>
                  <a:lnTo>
                    <a:pt x="529" y="3851"/>
                  </a:lnTo>
                  <a:lnTo>
                    <a:pt x="515" y="3857"/>
                  </a:lnTo>
                  <a:lnTo>
                    <a:pt x="503" y="3864"/>
                  </a:lnTo>
                  <a:lnTo>
                    <a:pt x="491" y="3873"/>
                  </a:lnTo>
                  <a:lnTo>
                    <a:pt x="480" y="3882"/>
                  </a:lnTo>
                  <a:lnTo>
                    <a:pt x="471" y="3893"/>
                  </a:lnTo>
                  <a:lnTo>
                    <a:pt x="462" y="3905"/>
                  </a:lnTo>
                  <a:lnTo>
                    <a:pt x="453" y="3918"/>
                  </a:lnTo>
                  <a:lnTo>
                    <a:pt x="445" y="3931"/>
                  </a:lnTo>
                  <a:lnTo>
                    <a:pt x="439" y="3947"/>
                  </a:lnTo>
                  <a:lnTo>
                    <a:pt x="434" y="3963"/>
                  </a:lnTo>
                  <a:lnTo>
                    <a:pt x="430" y="3974"/>
                  </a:lnTo>
                  <a:lnTo>
                    <a:pt x="428" y="3985"/>
                  </a:lnTo>
                  <a:lnTo>
                    <a:pt x="426" y="3996"/>
                  </a:lnTo>
                  <a:lnTo>
                    <a:pt x="425" y="4007"/>
                  </a:lnTo>
                  <a:lnTo>
                    <a:pt x="424" y="4018"/>
                  </a:lnTo>
                  <a:lnTo>
                    <a:pt x="423" y="4028"/>
                  </a:lnTo>
                  <a:lnTo>
                    <a:pt x="424" y="4038"/>
                  </a:lnTo>
                  <a:lnTo>
                    <a:pt x="425" y="4048"/>
                  </a:lnTo>
                  <a:lnTo>
                    <a:pt x="426" y="4058"/>
                  </a:lnTo>
                  <a:lnTo>
                    <a:pt x="428" y="4069"/>
                  </a:lnTo>
                  <a:lnTo>
                    <a:pt x="430" y="4078"/>
                  </a:lnTo>
                  <a:lnTo>
                    <a:pt x="433" y="4088"/>
                  </a:lnTo>
                  <a:lnTo>
                    <a:pt x="437" y="4097"/>
                  </a:lnTo>
                  <a:lnTo>
                    <a:pt x="441" y="4106"/>
                  </a:lnTo>
                  <a:lnTo>
                    <a:pt x="446" y="4115"/>
                  </a:lnTo>
                  <a:lnTo>
                    <a:pt x="451" y="4125"/>
                  </a:lnTo>
                  <a:lnTo>
                    <a:pt x="458" y="4134"/>
                  </a:lnTo>
                  <a:lnTo>
                    <a:pt x="465" y="4143"/>
                  </a:lnTo>
                  <a:lnTo>
                    <a:pt x="473" y="4151"/>
                  </a:lnTo>
                  <a:lnTo>
                    <a:pt x="481" y="4159"/>
                  </a:lnTo>
                  <a:lnTo>
                    <a:pt x="490" y="4167"/>
                  </a:lnTo>
                  <a:lnTo>
                    <a:pt x="500" y="4175"/>
                  </a:lnTo>
                  <a:lnTo>
                    <a:pt x="510" y="4182"/>
                  </a:lnTo>
                  <a:lnTo>
                    <a:pt x="523" y="4191"/>
                  </a:lnTo>
                  <a:lnTo>
                    <a:pt x="535" y="4198"/>
                  </a:lnTo>
                  <a:lnTo>
                    <a:pt x="548" y="4204"/>
                  </a:lnTo>
                  <a:lnTo>
                    <a:pt x="561" y="4211"/>
                  </a:lnTo>
                  <a:lnTo>
                    <a:pt x="576" y="4217"/>
                  </a:lnTo>
                  <a:lnTo>
                    <a:pt x="608" y="4230"/>
                  </a:lnTo>
                  <a:lnTo>
                    <a:pt x="643" y="4241"/>
                  </a:lnTo>
                  <a:lnTo>
                    <a:pt x="681" y="4253"/>
                  </a:lnTo>
                  <a:lnTo>
                    <a:pt x="718" y="4261"/>
                  </a:lnTo>
                  <a:lnTo>
                    <a:pt x="735" y="4264"/>
                  </a:lnTo>
                  <a:lnTo>
                    <a:pt x="752" y="4267"/>
                  </a:lnTo>
                  <a:lnTo>
                    <a:pt x="769" y="4269"/>
                  </a:lnTo>
                  <a:lnTo>
                    <a:pt x="784" y="4270"/>
                  </a:lnTo>
                  <a:lnTo>
                    <a:pt x="799" y="4271"/>
                  </a:lnTo>
                  <a:lnTo>
                    <a:pt x="813" y="4271"/>
                  </a:lnTo>
                  <a:lnTo>
                    <a:pt x="827" y="4270"/>
                  </a:lnTo>
                  <a:lnTo>
                    <a:pt x="840" y="4269"/>
                  </a:lnTo>
                  <a:lnTo>
                    <a:pt x="853" y="4267"/>
                  </a:lnTo>
                  <a:lnTo>
                    <a:pt x="864" y="4264"/>
                  </a:lnTo>
                  <a:lnTo>
                    <a:pt x="875" y="4261"/>
                  </a:lnTo>
                  <a:lnTo>
                    <a:pt x="887" y="4257"/>
                  </a:lnTo>
                  <a:lnTo>
                    <a:pt x="897" y="4253"/>
                  </a:lnTo>
                  <a:lnTo>
                    <a:pt x="907" y="4248"/>
                  </a:lnTo>
                  <a:lnTo>
                    <a:pt x="916" y="4242"/>
                  </a:lnTo>
                  <a:lnTo>
                    <a:pt x="924" y="4236"/>
                  </a:lnTo>
                  <a:lnTo>
                    <a:pt x="933" y="4230"/>
                  </a:lnTo>
                  <a:lnTo>
                    <a:pt x="941" y="4223"/>
                  </a:lnTo>
                  <a:lnTo>
                    <a:pt x="949" y="4216"/>
                  </a:lnTo>
                  <a:lnTo>
                    <a:pt x="956" y="4209"/>
                  </a:lnTo>
                  <a:lnTo>
                    <a:pt x="963" y="4201"/>
                  </a:lnTo>
                  <a:lnTo>
                    <a:pt x="969" y="4193"/>
                  </a:lnTo>
                  <a:lnTo>
                    <a:pt x="975" y="4183"/>
                  </a:lnTo>
                  <a:lnTo>
                    <a:pt x="980" y="4174"/>
                  </a:lnTo>
                  <a:lnTo>
                    <a:pt x="985" y="4164"/>
                  </a:lnTo>
                  <a:lnTo>
                    <a:pt x="989" y="4154"/>
                  </a:lnTo>
                  <a:lnTo>
                    <a:pt x="993" y="4143"/>
                  </a:lnTo>
                  <a:lnTo>
                    <a:pt x="997" y="4132"/>
                  </a:lnTo>
                  <a:lnTo>
                    <a:pt x="1001" y="4115"/>
                  </a:lnTo>
                  <a:lnTo>
                    <a:pt x="1004" y="4098"/>
                  </a:lnTo>
                  <a:lnTo>
                    <a:pt x="1006" y="4083"/>
                  </a:lnTo>
                  <a:lnTo>
                    <a:pt x="1006" y="4067"/>
                  </a:lnTo>
                  <a:lnTo>
                    <a:pt x="1005" y="4051"/>
                  </a:lnTo>
                  <a:lnTo>
                    <a:pt x="1002" y="4037"/>
                  </a:lnTo>
                  <a:lnTo>
                    <a:pt x="998" y="4023"/>
                  </a:lnTo>
                  <a:lnTo>
                    <a:pt x="992" y="4009"/>
                  </a:lnTo>
                  <a:lnTo>
                    <a:pt x="985" y="3994"/>
                  </a:lnTo>
                  <a:lnTo>
                    <a:pt x="976" y="3981"/>
                  </a:lnTo>
                  <a:lnTo>
                    <a:pt x="965" y="3968"/>
                  </a:lnTo>
                  <a:lnTo>
                    <a:pt x="952" y="3955"/>
                  </a:lnTo>
                  <a:lnTo>
                    <a:pt x="936" y="3942"/>
                  </a:lnTo>
                  <a:lnTo>
                    <a:pt x="919" y="3930"/>
                  </a:lnTo>
                  <a:lnTo>
                    <a:pt x="900" y="3918"/>
                  </a:lnTo>
                  <a:lnTo>
                    <a:pt x="878" y="3906"/>
                  </a:lnTo>
                  <a:lnTo>
                    <a:pt x="990" y="3683"/>
                  </a:lnTo>
                  <a:lnTo>
                    <a:pt x="1009" y="3693"/>
                  </a:lnTo>
                  <a:lnTo>
                    <a:pt x="1026" y="3704"/>
                  </a:lnTo>
                  <a:lnTo>
                    <a:pt x="1043" y="3717"/>
                  </a:lnTo>
                  <a:lnTo>
                    <a:pt x="1059" y="3729"/>
                  </a:lnTo>
                  <a:lnTo>
                    <a:pt x="1075" y="3741"/>
                  </a:lnTo>
                  <a:lnTo>
                    <a:pt x="1089" y="3753"/>
                  </a:lnTo>
                  <a:lnTo>
                    <a:pt x="1103" y="3767"/>
                  </a:lnTo>
                  <a:lnTo>
                    <a:pt x="1116" y="3780"/>
                  </a:lnTo>
                  <a:lnTo>
                    <a:pt x="1128" y="3794"/>
                  </a:lnTo>
                  <a:lnTo>
                    <a:pt x="1140" y="3807"/>
                  </a:lnTo>
                  <a:lnTo>
                    <a:pt x="1150" y="3821"/>
                  </a:lnTo>
                  <a:lnTo>
                    <a:pt x="1160" y="3837"/>
                  </a:lnTo>
                  <a:lnTo>
                    <a:pt x="1169" y="3852"/>
                  </a:lnTo>
                  <a:lnTo>
                    <a:pt x="1177" y="3867"/>
                  </a:lnTo>
                  <a:lnTo>
                    <a:pt x="1185" y="3882"/>
                  </a:lnTo>
                  <a:lnTo>
                    <a:pt x="1192" y="3899"/>
                  </a:lnTo>
                  <a:lnTo>
                    <a:pt x="1198" y="3915"/>
                  </a:lnTo>
                  <a:lnTo>
                    <a:pt x="1203" y="3931"/>
                  </a:lnTo>
                  <a:lnTo>
                    <a:pt x="1207" y="3949"/>
                  </a:lnTo>
                  <a:lnTo>
                    <a:pt x="1211" y="3966"/>
                  </a:lnTo>
                  <a:lnTo>
                    <a:pt x="1214" y="3984"/>
                  </a:lnTo>
                  <a:lnTo>
                    <a:pt x="1215" y="4001"/>
                  </a:lnTo>
                  <a:lnTo>
                    <a:pt x="1216" y="4021"/>
                  </a:lnTo>
                  <a:lnTo>
                    <a:pt x="1217" y="4039"/>
                  </a:lnTo>
                  <a:lnTo>
                    <a:pt x="1216" y="4058"/>
                  </a:lnTo>
                  <a:lnTo>
                    <a:pt x="1215" y="4078"/>
                  </a:lnTo>
                  <a:lnTo>
                    <a:pt x="1213" y="4098"/>
                  </a:lnTo>
                  <a:lnTo>
                    <a:pt x="1210" y="4118"/>
                  </a:lnTo>
                  <a:lnTo>
                    <a:pt x="1206" y="4139"/>
                  </a:lnTo>
                  <a:lnTo>
                    <a:pt x="1201" y="4160"/>
                  </a:lnTo>
                  <a:lnTo>
                    <a:pt x="1196" y="4181"/>
                  </a:lnTo>
                  <a:lnTo>
                    <a:pt x="1189" y="4203"/>
                  </a:lnTo>
                  <a:lnTo>
                    <a:pt x="1181" y="4227"/>
                  </a:lnTo>
                  <a:lnTo>
                    <a:pt x="1172" y="4251"/>
                  </a:lnTo>
                  <a:lnTo>
                    <a:pt x="1163" y="4273"/>
                  </a:lnTo>
                  <a:lnTo>
                    <a:pt x="1153" y="4294"/>
                  </a:lnTo>
                  <a:lnTo>
                    <a:pt x="1142" y="4316"/>
                  </a:lnTo>
                  <a:lnTo>
                    <a:pt x="1130" y="4335"/>
                  </a:lnTo>
                  <a:lnTo>
                    <a:pt x="1117" y="4354"/>
                  </a:lnTo>
                  <a:lnTo>
                    <a:pt x="1103" y="4372"/>
                  </a:lnTo>
                  <a:lnTo>
                    <a:pt x="1089" y="4389"/>
                  </a:lnTo>
                  <a:lnTo>
                    <a:pt x="1074" y="4404"/>
                  </a:lnTo>
                  <a:lnTo>
                    <a:pt x="1058" y="4419"/>
                  </a:lnTo>
                  <a:lnTo>
                    <a:pt x="1042" y="4434"/>
                  </a:lnTo>
                  <a:lnTo>
                    <a:pt x="1024" y="4447"/>
                  </a:lnTo>
                  <a:lnTo>
                    <a:pt x="1006" y="4459"/>
                  </a:lnTo>
                  <a:lnTo>
                    <a:pt x="987" y="4470"/>
                  </a:lnTo>
                  <a:lnTo>
                    <a:pt x="967" y="4481"/>
                  </a:lnTo>
                  <a:lnTo>
                    <a:pt x="947" y="4491"/>
                  </a:lnTo>
                  <a:lnTo>
                    <a:pt x="926" y="4499"/>
                  </a:lnTo>
                  <a:lnTo>
                    <a:pt x="905" y="4506"/>
                  </a:lnTo>
                  <a:lnTo>
                    <a:pt x="882" y="4512"/>
                  </a:lnTo>
                  <a:lnTo>
                    <a:pt x="860" y="4517"/>
                  </a:lnTo>
                  <a:lnTo>
                    <a:pt x="838" y="4520"/>
                  </a:lnTo>
                  <a:lnTo>
                    <a:pt x="814" y="4523"/>
                  </a:lnTo>
                  <a:lnTo>
                    <a:pt x="791" y="4524"/>
                  </a:lnTo>
                  <a:lnTo>
                    <a:pt x="767" y="4524"/>
                  </a:lnTo>
                  <a:lnTo>
                    <a:pt x="742" y="4523"/>
                  </a:lnTo>
                  <a:lnTo>
                    <a:pt x="717" y="4521"/>
                  </a:lnTo>
                  <a:lnTo>
                    <a:pt x="691" y="4518"/>
                  </a:lnTo>
                  <a:lnTo>
                    <a:pt x="665" y="4513"/>
                  </a:lnTo>
                  <a:lnTo>
                    <a:pt x="638" y="4508"/>
                  </a:lnTo>
                  <a:lnTo>
                    <a:pt x="611" y="4501"/>
                  </a:lnTo>
                  <a:lnTo>
                    <a:pt x="584" y="4493"/>
                  </a:lnTo>
                  <a:lnTo>
                    <a:pt x="556" y="4485"/>
                  </a:lnTo>
                  <a:lnTo>
                    <a:pt x="530" y="4474"/>
                  </a:lnTo>
                  <a:lnTo>
                    <a:pt x="504" y="4464"/>
                  </a:lnTo>
                  <a:lnTo>
                    <a:pt x="480" y="4453"/>
                  </a:lnTo>
                  <a:lnTo>
                    <a:pt x="458" y="4442"/>
                  </a:lnTo>
                  <a:lnTo>
                    <a:pt x="435" y="4430"/>
                  </a:lnTo>
                  <a:lnTo>
                    <a:pt x="414" y="4416"/>
                  </a:lnTo>
                  <a:lnTo>
                    <a:pt x="393" y="4402"/>
                  </a:lnTo>
                  <a:lnTo>
                    <a:pt x="374" y="4388"/>
                  </a:lnTo>
                  <a:lnTo>
                    <a:pt x="357" y="4373"/>
                  </a:lnTo>
                  <a:lnTo>
                    <a:pt x="340" y="4357"/>
                  </a:lnTo>
                  <a:lnTo>
                    <a:pt x="324" y="4341"/>
                  </a:lnTo>
                  <a:lnTo>
                    <a:pt x="309" y="4324"/>
                  </a:lnTo>
                  <a:lnTo>
                    <a:pt x="296" y="4306"/>
                  </a:lnTo>
                  <a:lnTo>
                    <a:pt x="283" y="4287"/>
                  </a:lnTo>
                  <a:lnTo>
                    <a:pt x="272" y="4268"/>
                  </a:lnTo>
                  <a:lnTo>
                    <a:pt x="260" y="4249"/>
                  </a:lnTo>
                  <a:lnTo>
                    <a:pt x="251" y="4228"/>
                  </a:lnTo>
                  <a:lnTo>
                    <a:pt x="243" y="4208"/>
                  </a:lnTo>
                  <a:lnTo>
                    <a:pt x="236" y="4187"/>
                  </a:lnTo>
                  <a:lnTo>
                    <a:pt x="230" y="4165"/>
                  </a:lnTo>
                  <a:lnTo>
                    <a:pt x="226" y="4144"/>
                  </a:lnTo>
                  <a:lnTo>
                    <a:pt x="222" y="4121"/>
                  </a:lnTo>
                  <a:lnTo>
                    <a:pt x="220" y="4100"/>
                  </a:lnTo>
                  <a:lnTo>
                    <a:pt x="219" y="4077"/>
                  </a:lnTo>
                  <a:lnTo>
                    <a:pt x="219" y="4054"/>
                  </a:lnTo>
                  <a:lnTo>
                    <a:pt x="220" y="4031"/>
                  </a:lnTo>
                  <a:lnTo>
                    <a:pt x="223" y="4008"/>
                  </a:lnTo>
                  <a:lnTo>
                    <a:pt x="226" y="3983"/>
                  </a:lnTo>
                  <a:lnTo>
                    <a:pt x="231" y="3959"/>
                  </a:lnTo>
                  <a:lnTo>
                    <a:pt x="237" y="3934"/>
                  </a:lnTo>
                  <a:lnTo>
                    <a:pt x="244" y="3909"/>
                  </a:lnTo>
                  <a:lnTo>
                    <a:pt x="250" y="3889"/>
                  </a:lnTo>
                  <a:lnTo>
                    <a:pt x="257" y="3869"/>
                  </a:lnTo>
                  <a:lnTo>
                    <a:pt x="264" y="3850"/>
                  </a:lnTo>
                  <a:lnTo>
                    <a:pt x="273" y="3832"/>
                  </a:lnTo>
                  <a:lnTo>
                    <a:pt x="281" y="3814"/>
                  </a:lnTo>
                  <a:lnTo>
                    <a:pt x="289" y="3797"/>
                  </a:lnTo>
                  <a:lnTo>
                    <a:pt x="298" y="3781"/>
                  </a:lnTo>
                  <a:lnTo>
                    <a:pt x="307" y="3766"/>
                  </a:lnTo>
                  <a:lnTo>
                    <a:pt x="317" y="3751"/>
                  </a:lnTo>
                  <a:lnTo>
                    <a:pt x="327" y="3737"/>
                  </a:lnTo>
                  <a:lnTo>
                    <a:pt x="338" y="3724"/>
                  </a:lnTo>
                  <a:lnTo>
                    <a:pt x="349" y="3711"/>
                  </a:lnTo>
                  <a:lnTo>
                    <a:pt x="360" y="3699"/>
                  </a:lnTo>
                  <a:lnTo>
                    <a:pt x="371" y="3688"/>
                  </a:lnTo>
                  <a:lnTo>
                    <a:pt x="383" y="3677"/>
                  </a:lnTo>
                  <a:lnTo>
                    <a:pt x="396" y="3668"/>
                  </a:lnTo>
                  <a:lnTo>
                    <a:pt x="409" y="3659"/>
                  </a:lnTo>
                  <a:lnTo>
                    <a:pt x="422" y="3650"/>
                  </a:lnTo>
                  <a:lnTo>
                    <a:pt x="435" y="3641"/>
                  </a:lnTo>
                  <a:lnTo>
                    <a:pt x="449" y="3634"/>
                  </a:lnTo>
                  <a:lnTo>
                    <a:pt x="465" y="3628"/>
                  </a:lnTo>
                  <a:lnTo>
                    <a:pt x="480" y="3621"/>
                  </a:lnTo>
                  <a:lnTo>
                    <a:pt x="495" y="3616"/>
                  </a:lnTo>
                  <a:lnTo>
                    <a:pt x="511" y="3611"/>
                  </a:lnTo>
                  <a:lnTo>
                    <a:pt x="528" y="3607"/>
                  </a:lnTo>
                  <a:lnTo>
                    <a:pt x="545" y="3603"/>
                  </a:lnTo>
                  <a:lnTo>
                    <a:pt x="562" y="3600"/>
                  </a:lnTo>
                  <a:lnTo>
                    <a:pt x="580" y="3598"/>
                  </a:lnTo>
                  <a:lnTo>
                    <a:pt x="598" y="3596"/>
                  </a:lnTo>
                  <a:lnTo>
                    <a:pt x="617" y="3595"/>
                  </a:lnTo>
                  <a:lnTo>
                    <a:pt x="636" y="3594"/>
                  </a:lnTo>
                  <a:lnTo>
                    <a:pt x="656" y="3594"/>
                  </a:lnTo>
                  <a:close/>
                  <a:moveTo>
                    <a:pt x="798" y="2670"/>
                  </a:moveTo>
                  <a:lnTo>
                    <a:pt x="1301" y="1977"/>
                  </a:lnTo>
                  <a:lnTo>
                    <a:pt x="1465" y="2096"/>
                  </a:lnTo>
                  <a:lnTo>
                    <a:pt x="1287" y="2342"/>
                  </a:lnTo>
                  <a:lnTo>
                    <a:pt x="1889" y="2779"/>
                  </a:lnTo>
                  <a:lnTo>
                    <a:pt x="1741" y="2981"/>
                  </a:lnTo>
                  <a:lnTo>
                    <a:pt x="1140" y="2544"/>
                  </a:lnTo>
                  <a:lnTo>
                    <a:pt x="962" y="2789"/>
                  </a:lnTo>
                  <a:lnTo>
                    <a:pt x="798" y="2670"/>
                  </a:lnTo>
                  <a:close/>
                  <a:moveTo>
                    <a:pt x="2004" y="1263"/>
                  </a:moveTo>
                  <a:lnTo>
                    <a:pt x="2201" y="1124"/>
                  </a:lnTo>
                  <a:lnTo>
                    <a:pt x="2543" y="1611"/>
                  </a:lnTo>
                  <a:lnTo>
                    <a:pt x="2516" y="903"/>
                  </a:lnTo>
                  <a:lnTo>
                    <a:pt x="2718" y="762"/>
                  </a:lnTo>
                  <a:lnTo>
                    <a:pt x="3261" y="1538"/>
                  </a:lnTo>
                  <a:lnTo>
                    <a:pt x="3064" y="1676"/>
                  </a:lnTo>
                  <a:lnTo>
                    <a:pt x="2716" y="1180"/>
                  </a:lnTo>
                  <a:lnTo>
                    <a:pt x="2744" y="1900"/>
                  </a:lnTo>
                  <a:lnTo>
                    <a:pt x="2547" y="2039"/>
                  </a:lnTo>
                  <a:lnTo>
                    <a:pt x="2004" y="1263"/>
                  </a:lnTo>
                  <a:close/>
                  <a:moveTo>
                    <a:pt x="4320" y="133"/>
                  </a:moveTo>
                  <a:lnTo>
                    <a:pt x="4566" y="89"/>
                  </a:lnTo>
                  <a:lnTo>
                    <a:pt x="4633" y="470"/>
                  </a:lnTo>
                  <a:lnTo>
                    <a:pt x="4647" y="466"/>
                  </a:lnTo>
                  <a:lnTo>
                    <a:pt x="4660" y="460"/>
                  </a:lnTo>
                  <a:lnTo>
                    <a:pt x="4672" y="455"/>
                  </a:lnTo>
                  <a:lnTo>
                    <a:pt x="4682" y="448"/>
                  </a:lnTo>
                  <a:lnTo>
                    <a:pt x="4693" y="442"/>
                  </a:lnTo>
                  <a:lnTo>
                    <a:pt x="4701" y="434"/>
                  </a:lnTo>
                  <a:lnTo>
                    <a:pt x="4707" y="426"/>
                  </a:lnTo>
                  <a:lnTo>
                    <a:pt x="4713" y="418"/>
                  </a:lnTo>
                  <a:lnTo>
                    <a:pt x="4718" y="407"/>
                  </a:lnTo>
                  <a:lnTo>
                    <a:pt x="4723" y="395"/>
                  </a:lnTo>
                  <a:lnTo>
                    <a:pt x="4727" y="381"/>
                  </a:lnTo>
                  <a:lnTo>
                    <a:pt x="4732" y="364"/>
                  </a:lnTo>
                  <a:lnTo>
                    <a:pt x="4737" y="344"/>
                  </a:lnTo>
                  <a:lnTo>
                    <a:pt x="4741" y="323"/>
                  </a:lnTo>
                  <a:lnTo>
                    <a:pt x="4746" y="299"/>
                  </a:lnTo>
                  <a:lnTo>
                    <a:pt x="4751" y="272"/>
                  </a:lnTo>
                  <a:lnTo>
                    <a:pt x="4757" y="238"/>
                  </a:lnTo>
                  <a:lnTo>
                    <a:pt x="4764" y="205"/>
                  </a:lnTo>
                  <a:lnTo>
                    <a:pt x="4772" y="177"/>
                  </a:lnTo>
                  <a:lnTo>
                    <a:pt x="4780" y="150"/>
                  </a:lnTo>
                  <a:lnTo>
                    <a:pt x="4785" y="139"/>
                  </a:lnTo>
                  <a:lnTo>
                    <a:pt x="4790" y="128"/>
                  </a:lnTo>
                  <a:lnTo>
                    <a:pt x="4795" y="118"/>
                  </a:lnTo>
                  <a:lnTo>
                    <a:pt x="4800" y="107"/>
                  </a:lnTo>
                  <a:lnTo>
                    <a:pt x="4805" y="99"/>
                  </a:lnTo>
                  <a:lnTo>
                    <a:pt x="4812" y="91"/>
                  </a:lnTo>
                  <a:lnTo>
                    <a:pt x="4818" y="84"/>
                  </a:lnTo>
                  <a:lnTo>
                    <a:pt x="4824" y="78"/>
                  </a:lnTo>
                  <a:lnTo>
                    <a:pt x="4836" y="66"/>
                  </a:lnTo>
                  <a:lnTo>
                    <a:pt x="4850" y="55"/>
                  </a:lnTo>
                  <a:lnTo>
                    <a:pt x="4866" y="45"/>
                  </a:lnTo>
                  <a:lnTo>
                    <a:pt x="4883" y="37"/>
                  </a:lnTo>
                  <a:lnTo>
                    <a:pt x="4901" y="29"/>
                  </a:lnTo>
                  <a:lnTo>
                    <a:pt x="4921" y="23"/>
                  </a:lnTo>
                  <a:lnTo>
                    <a:pt x="4942" y="17"/>
                  </a:lnTo>
                  <a:lnTo>
                    <a:pt x="4964" y="13"/>
                  </a:lnTo>
                  <a:lnTo>
                    <a:pt x="4980" y="10"/>
                  </a:lnTo>
                  <a:lnTo>
                    <a:pt x="5003" y="7"/>
                  </a:lnTo>
                  <a:lnTo>
                    <a:pt x="5030" y="4"/>
                  </a:lnTo>
                  <a:lnTo>
                    <a:pt x="5062" y="0"/>
                  </a:lnTo>
                  <a:lnTo>
                    <a:pt x="5092" y="163"/>
                  </a:lnTo>
                  <a:lnTo>
                    <a:pt x="5069" y="167"/>
                  </a:lnTo>
                  <a:lnTo>
                    <a:pt x="5047" y="172"/>
                  </a:lnTo>
                  <a:lnTo>
                    <a:pt x="5029" y="177"/>
                  </a:lnTo>
                  <a:lnTo>
                    <a:pt x="5013" y="182"/>
                  </a:lnTo>
                  <a:lnTo>
                    <a:pt x="4999" y="187"/>
                  </a:lnTo>
                  <a:lnTo>
                    <a:pt x="4986" y="193"/>
                  </a:lnTo>
                  <a:lnTo>
                    <a:pt x="4977" y="198"/>
                  </a:lnTo>
                  <a:lnTo>
                    <a:pt x="4970" y="204"/>
                  </a:lnTo>
                  <a:lnTo>
                    <a:pt x="4964" y="211"/>
                  </a:lnTo>
                  <a:lnTo>
                    <a:pt x="4959" y="220"/>
                  </a:lnTo>
                  <a:lnTo>
                    <a:pt x="4954" y="232"/>
                  </a:lnTo>
                  <a:lnTo>
                    <a:pt x="4949" y="247"/>
                  </a:lnTo>
                  <a:lnTo>
                    <a:pt x="4944" y="264"/>
                  </a:lnTo>
                  <a:lnTo>
                    <a:pt x="4940" y="283"/>
                  </a:lnTo>
                  <a:lnTo>
                    <a:pt x="4936" y="305"/>
                  </a:lnTo>
                  <a:lnTo>
                    <a:pt x="4932" y="329"/>
                  </a:lnTo>
                  <a:lnTo>
                    <a:pt x="4929" y="345"/>
                  </a:lnTo>
                  <a:lnTo>
                    <a:pt x="4925" y="362"/>
                  </a:lnTo>
                  <a:lnTo>
                    <a:pt x="4922" y="377"/>
                  </a:lnTo>
                  <a:lnTo>
                    <a:pt x="4918" y="392"/>
                  </a:lnTo>
                  <a:lnTo>
                    <a:pt x="4913" y="405"/>
                  </a:lnTo>
                  <a:lnTo>
                    <a:pt x="4909" y="419"/>
                  </a:lnTo>
                  <a:lnTo>
                    <a:pt x="4903" y="431"/>
                  </a:lnTo>
                  <a:lnTo>
                    <a:pt x="4898" y="443"/>
                  </a:lnTo>
                  <a:lnTo>
                    <a:pt x="4892" y="453"/>
                  </a:lnTo>
                  <a:lnTo>
                    <a:pt x="4885" y="464"/>
                  </a:lnTo>
                  <a:lnTo>
                    <a:pt x="4878" y="473"/>
                  </a:lnTo>
                  <a:lnTo>
                    <a:pt x="4871" y="482"/>
                  </a:lnTo>
                  <a:lnTo>
                    <a:pt x="4862" y="490"/>
                  </a:lnTo>
                  <a:lnTo>
                    <a:pt x="4854" y="498"/>
                  </a:lnTo>
                  <a:lnTo>
                    <a:pt x="4845" y="504"/>
                  </a:lnTo>
                  <a:lnTo>
                    <a:pt x="4836" y="510"/>
                  </a:lnTo>
                  <a:lnTo>
                    <a:pt x="4851" y="512"/>
                  </a:lnTo>
                  <a:lnTo>
                    <a:pt x="4866" y="515"/>
                  </a:lnTo>
                  <a:lnTo>
                    <a:pt x="4882" y="519"/>
                  </a:lnTo>
                  <a:lnTo>
                    <a:pt x="4897" y="525"/>
                  </a:lnTo>
                  <a:lnTo>
                    <a:pt x="4911" y="531"/>
                  </a:lnTo>
                  <a:lnTo>
                    <a:pt x="4926" y="540"/>
                  </a:lnTo>
                  <a:lnTo>
                    <a:pt x="4941" y="548"/>
                  </a:lnTo>
                  <a:lnTo>
                    <a:pt x="4956" y="558"/>
                  </a:lnTo>
                  <a:lnTo>
                    <a:pt x="4970" y="569"/>
                  </a:lnTo>
                  <a:lnTo>
                    <a:pt x="4984" y="581"/>
                  </a:lnTo>
                  <a:lnTo>
                    <a:pt x="4999" y="594"/>
                  </a:lnTo>
                  <a:lnTo>
                    <a:pt x="5013" y="609"/>
                  </a:lnTo>
                  <a:lnTo>
                    <a:pt x="5027" y="625"/>
                  </a:lnTo>
                  <a:lnTo>
                    <a:pt x="5041" y="641"/>
                  </a:lnTo>
                  <a:lnTo>
                    <a:pt x="5056" y="659"/>
                  </a:lnTo>
                  <a:lnTo>
                    <a:pt x="5070" y="678"/>
                  </a:lnTo>
                  <a:lnTo>
                    <a:pt x="5076" y="686"/>
                  </a:lnTo>
                  <a:lnTo>
                    <a:pt x="5082" y="695"/>
                  </a:lnTo>
                  <a:lnTo>
                    <a:pt x="5266" y="928"/>
                  </a:lnTo>
                  <a:lnTo>
                    <a:pt x="5001" y="975"/>
                  </a:lnTo>
                  <a:lnTo>
                    <a:pt x="4830" y="727"/>
                  </a:lnTo>
                  <a:lnTo>
                    <a:pt x="4817" y="708"/>
                  </a:lnTo>
                  <a:lnTo>
                    <a:pt x="4805" y="693"/>
                  </a:lnTo>
                  <a:lnTo>
                    <a:pt x="4793" y="678"/>
                  </a:lnTo>
                  <a:lnTo>
                    <a:pt x="4783" y="666"/>
                  </a:lnTo>
                  <a:lnTo>
                    <a:pt x="4773" y="655"/>
                  </a:lnTo>
                  <a:lnTo>
                    <a:pt x="4763" y="645"/>
                  </a:lnTo>
                  <a:lnTo>
                    <a:pt x="4755" y="638"/>
                  </a:lnTo>
                  <a:lnTo>
                    <a:pt x="4745" y="633"/>
                  </a:lnTo>
                  <a:lnTo>
                    <a:pt x="4737" y="629"/>
                  </a:lnTo>
                  <a:lnTo>
                    <a:pt x="4728" y="626"/>
                  </a:lnTo>
                  <a:lnTo>
                    <a:pt x="4719" y="623"/>
                  </a:lnTo>
                  <a:lnTo>
                    <a:pt x="4709" y="622"/>
                  </a:lnTo>
                  <a:lnTo>
                    <a:pt x="4698" y="621"/>
                  </a:lnTo>
                  <a:lnTo>
                    <a:pt x="4685" y="621"/>
                  </a:lnTo>
                  <a:lnTo>
                    <a:pt x="4673" y="622"/>
                  </a:lnTo>
                  <a:lnTo>
                    <a:pt x="4660" y="624"/>
                  </a:lnTo>
                  <a:lnTo>
                    <a:pt x="4730" y="1023"/>
                  </a:lnTo>
                  <a:lnTo>
                    <a:pt x="4484" y="1065"/>
                  </a:lnTo>
                  <a:lnTo>
                    <a:pt x="4320" y="133"/>
                  </a:lnTo>
                  <a:close/>
                  <a:moveTo>
                    <a:pt x="6234" y="329"/>
                  </a:moveTo>
                  <a:lnTo>
                    <a:pt x="6017" y="250"/>
                  </a:lnTo>
                  <a:lnTo>
                    <a:pt x="6025" y="233"/>
                  </a:lnTo>
                  <a:lnTo>
                    <a:pt x="6033" y="218"/>
                  </a:lnTo>
                  <a:lnTo>
                    <a:pt x="6042" y="204"/>
                  </a:lnTo>
                  <a:lnTo>
                    <a:pt x="6051" y="190"/>
                  </a:lnTo>
                  <a:lnTo>
                    <a:pt x="6060" y="177"/>
                  </a:lnTo>
                  <a:lnTo>
                    <a:pt x="6069" y="164"/>
                  </a:lnTo>
                  <a:lnTo>
                    <a:pt x="6079" y="152"/>
                  </a:lnTo>
                  <a:lnTo>
                    <a:pt x="6089" y="141"/>
                  </a:lnTo>
                  <a:lnTo>
                    <a:pt x="6100" y="130"/>
                  </a:lnTo>
                  <a:lnTo>
                    <a:pt x="6111" y="120"/>
                  </a:lnTo>
                  <a:lnTo>
                    <a:pt x="6121" y="110"/>
                  </a:lnTo>
                  <a:lnTo>
                    <a:pt x="6133" y="101"/>
                  </a:lnTo>
                  <a:lnTo>
                    <a:pt x="6144" y="93"/>
                  </a:lnTo>
                  <a:lnTo>
                    <a:pt x="6156" y="86"/>
                  </a:lnTo>
                  <a:lnTo>
                    <a:pt x="6170" y="79"/>
                  </a:lnTo>
                  <a:lnTo>
                    <a:pt x="6182" y="72"/>
                  </a:lnTo>
                  <a:lnTo>
                    <a:pt x="6195" y="67"/>
                  </a:lnTo>
                  <a:lnTo>
                    <a:pt x="6209" y="62"/>
                  </a:lnTo>
                  <a:lnTo>
                    <a:pt x="6224" y="57"/>
                  </a:lnTo>
                  <a:lnTo>
                    <a:pt x="6239" y="52"/>
                  </a:lnTo>
                  <a:lnTo>
                    <a:pt x="6255" y="49"/>
                  </a:lnTo>
                  <a:lnTo>
                    <a:pt x="6271" y="47"/>
                  </a:lnTo>
                  <a:lnTo>
                    <a:pt x="6288" y="45"/>
                  </a:lnTo>
                  <a:lnTo>
                    <a:pt x="6305" y="43"/>
                  </a:lnTo>
                  <a:lnTo>
                    <a:pt x="6323" y="43"/>
                  </a:lnTo>
                  <a:lnTo>
                    <a:pt x="6343" y="42"/>
                  </a:lnTo>
                  <a:lnTo>
                    <a:pt x="6362" y="43"/>
                  </a:lnTo>
                  <a:lnTo>
                    <a:pt x="6381" y="44"/>
                  </a:lnTo>
                  <a:lnTo>
                    <a:pt x="6403" y="46"/>
                  </a:lnTo>
                  <a:lnTo>
                    <a:pt x="6423" y="48"/>
                  </a:lnTo>
                  <a:lnTo>
                    <a:pt x="6445" y="51"/>
                  </a:lnTo>
                  <a:lnTo>
                    <a:pt x="6468" y="55"/>
                  </a:lnTo>
                  <a:lnTo>
                    <a:pt x="6507" y="63"/>
                  </a:lnTo>
                  <a:lnTo>
                    <a:pt x="6545" y="72"/>
                  </a:lnTo>
                  <a:lnTo>
                    <a:pt x="6578" y="81"/>
                  </a:lnTo>
                  <a:lnTo>
                    <a:pt x="6610" y="91"/>
                  </a:lnTo>
                  <a:lnTo>
                    <a:pt x="6638" y="101"/>
                  </a:lnTo>
                  <a:lnTo>
                    <a:pt x="6664" y="112"/>
                  </a:lnTo>
                  <a:lnTo>
                    <a:pt x="6687" y="125"/>
                  </a:lnTo>
                  <a:lnTo>
                    <a:pt x="6706" y="138"/>
                  </a:lnTo>
                  <a:lnTo>
                    <a:pt x="6725" y="151"/>
                  </a:lnTo>
                  <a:lnTo>
                    <a:pt x="6740" y="165"/>
                  </a:lnTo>
                  <a:lnTo>
                    <a:pt x="6754" y="180"/>
                  </a:lnTo>
                  <a:lnTo>
                    <a:pt x="6767" y="195"/>
                  </a:lnTo>
                  <a:lnTo>
                    <a:pt x="6779" y="209"/>
                  </a:lnTo>
                  <a:lnTo>
                    <a:pt x="6789" y="225"/>
                  </a:lnTo>
                  <a:lnTo>
                    <a:pt x="6796" y="241"/>
                  </a:lnTo>
                  <a:lnTo>
                    <a:pt x="6803" y="257"/>
                  </a:lnTo>
                  <a:lnTo>
                    <a:pt x="6805" y="266"/>
                  </a:lnTo>
                  <a:lnTo>
                    <a:pt x="6807" y="275"/>
                  </a:lnTo>
                  <a:lnTo>
                    <a:pt x="6809" y="285"/>
                  </a:lnTo>
                  <a:lnTo>
                    <a:pt x="6811" y="297"/>
                  </a:lnTo>
                  <a:lnTo>
                    <a:pt x="6812" y="320"/>
                  </a:lnTo>
                  <a:lnTo>
                    <a:pt x="6812" y="347"/>
                  </a:lnTo>
                  <a:lnTo>
                    <a:pt x="6811" y="377"/>
                  </a:lnTo>
                  <a:lnTo>
                    <a:pt x="6808" y="409"/>
                  </a:lnTo>
                  <a:lnTo>
                    <a:pt x="6803" y="445"/>
                  </a:lnTo>
                  <a:lnTo>
                    <a:pt x="6797" y="484"/>
                  </a:lnTo>
                  <a:lnTo>
                    <a:pt x="6743" y="771"/>
                  </a:lnTo>
                  <a:lnTo>
                    <a:pt x="6738" y="802"/>
                  </a:lnTo>
                  <a:lnTo>
                    <a:pt x="6734" y="829"/>
                  </a:lnTo>
                  <a:lnTo>
                    <a:pt x="6730" y="855"/>
                  </a:lnTo>
                  <a:lnTo>
                    <a:pt x="6728" y="879"/>
                  </a:lnTo>
                  <a:lnTo>
                    <a:pt x="6726" y="901"/>
                  </a:lnTo>
                  <a:lnTo>
                    <a:pt x="6724" y="921"/>
                  </a:lnTo>
                  <a:lnTo>
                    <a:pt x="6723" y="939"/>
                  </a:lnTo>
                  <a:lnTo>
                    <a:pt x="6724" y="956"/>
                  </a:lnTo>
                  <a:lnTo>
                    <a:pt x="6724" y="971"/>
                  </a:lnTo>
                  <a:lnTo>
                    <a:pt x="6725" y="986"/>
                  </a:lnTo>
                  <a:lnTo>
                    <a:pt x="6727" y="1002"/>
                  </a:lnTo>
                  <a:lnTo>
                    <a:pt x="6730" y="1019"/>
                  </a:lnTo>
                  <a:lnTo>
                    <a:pt x="6737" y="1053"/>
                  </a:lnTo>
                  <a:lnTo>
                    <a:pt x="6746" y="1088"/>
                  </a:lnTo>
                  <a:lnTo>
                    <a:pt x="6501" y="1045"/>
                  </a:lnTo>
                  <a:lnTo>
                    <a:pt x="6499" y="1031"/>
                  </a:lnTo>
                  <a:lnTo>
                    <a:pt x="6496" y="1012"/>
                  </a:lnTo>
                  <a:lnTo>
                    <a:pt x="6493" y="992"/>
                  </a:lnTo>
                  <a:lnTo>
                    <a:pt x="6491" y="968"/>
                  </a:lnTo>
                  <a:lnTo>
                    <a:pt x="6490" y="958"/>
                  </a:lnTo>
                  <a:lnTo>
                    <a:pt x="6489" y="948"/>
                  </a:lnTo>
                  <a:lnTo>
                    <a:pt x="6488" y="942"/>
                  </a:lnTo>
                  <a:lnTo>
                    <a:pt x="6487" y="937"/>
                  </a:lnTo>
                  <a:lnTo>
                    <a:pt x="6469" y="949"/>
                  </a:lnTo>
                  <a:lnTo>
                    <a:pt x="6449" y="961"/>
                  </a:lnTo>
                  <a:lnTo>
                    <a:pt x="6431" y="971"/>
                  </a:lnTo>
                  <a:lnTo>
                    <a:pt x="6412" y="980"/>
                  </a:lnTo>
                  <a:lnTo>
                    <a:pt x="6393" y="988"/>
                  </a:lnTo>
                  <a:lnTo>
                    <a:pt x="6374" y="995"/>
                  </a:lnTo>
                  <a:lnTo>
                    <a:pt x="6355" y="1001"/>
                  </a:lnTo>
                  <a:lnTo>
                    <a:pt x="6335" y="1006"/>
                  </a:lnTo>
                  <a:lnTo>
                    <a:pt x="6316" y="1009"/>
                  </a:lnTo>
                  <a:lnTo>
                    <a:pt x="6297" y="1012"/>
                  </a:lnTo>
                  <a:lnTo>
                    <a:pt x="6276" y="1015"/>
                  </a:lnTo>
                  <a:lnTo>
                    <a:pt x="6257" y="1016"/>
                  </a:lnTo>
                  <a:lnTo>
                    <a:pt x="6237" y="1016"/>
                  </a:lnTo>
                  <a:lnTo>
                    <a:pt x="6217" y="1015"/>
                  </a:lnTo>
                  <a:lnTo>
                    <a:pt x="6197" y="1012"/>
                  </a:lnTo>
                  <a:lnTo>
                    <a:pt x="6177" y="1009"/>
                  </a:lnTo>
                  <a:lnTo>
                    <a:pt x="6159" y="1006"/>
                  </a:lnTo>
                  <a:lnTo>
                    <a:pt x="6141" y="1002"/>
                  </a:lnTo>
                  <a:lnTo>
                    <a:pt x="6125" y="997"/>
                  </a:lnTo>
                  <a:lnTo>
                    <a:pt x="6109" y="992"/>
                  </a:lnTo>
                  <a:lnTo>
                    <a:pt x="6093" y="987"/>
                  </a:lnTo>
                  <a:lnTo>
                    <a:pt x="6079" y="981"/>
                  </a:lnTo>
                  <a:lnTo>
                    <a:pt x="6065" y="974"/>
                  </a:lnTo>
                  <a:lnTo>
                    <a:pt x="6051" y="967"/>
                  </a:lnTo>
                  <a:lnTo>
                    <a:pt x="6038" y="960"/>
                  </a:lnTo>
                  <a:lnTo>
                    <a:pt x="6025" y="951"/>
                  </a:lnTo>
                  <a:lnTo>
                    <a:pt x="6014" y="942"/>
                  </a:lnTo>
                  <a:lnTo>
                    <a:pt x="6002" y="933"/>
                  </a:lnTo>
                  <a:lnTo>
                    <a:pt x="5992" y="924"/>
                  </a:lnTo>
                  <a:lnTo>
                    <a:pt x="5982" y="914"/>
                  </a:lnTo>
                  <a:lnTo>
                    <a:pt x="5972" y="903"/>
                  </a:lnTo>
                  <a:lnTo>
                    <a:pt x="5963" y="891"/>
                  </a:lnTo>
                  <a:lnTo>
                    <a:pt x="5955" y="879"/>
                  </a:lnTo>
                  <a:lnTo>
                    <a:pt x="5947" y="868"/>
                  </a:lnTo>
                  <a:lnTo>
                    <a:pt x="5940" y="856"/>
                  </a:lnTo>
                  <a:lnTo>
                    <a:pt x="5934" y="844"/>
                  </a:lnTo>
                  <a:lnTo>
                    <a:pt x="5929" y="830"/>
                  </a:lnTo>
                  <a:lnTo>
                    <a:pt x="5924" y="818"/>
                  </a:lnTo>
                  <a:lnTo>
                    <a:pt x="5920" y="805"/>
                  </a:lnTo>
                  <a:lnTo>
                    <a:pt x="5917" y="792"/>
                  </a:lnTo>
                  <a:lnTo>
                    <a:pt x="5914" y="779"/>
                  </a:lnTo>
                  <a:lnTo>
                    <a:pt x="5911" y="764"/>
                  </a:lnTo>
                  <a:lnTo>
                    <a:pt x="5910" y="751"/>
                  </a:lnTo>
                  <a:lnTo>
                    <a:pt x="5910" y="737"/>
                  </a:lnTo>
                  <a:lnTo>
                    <a:pt x="5910" y="723"/>
                  </a:lnTo>
                  <a:lnTo>
                    <a:pt x="5911" y="708"/>
                  </a:lnTo>
                  <a:lnTo>
                    <a:pt x="5913" y="694"/>
                  </a:lnTo>
                  <a:lnTo>
                    <a:pt x="5916" y="679"/>
                  </a:lnTo>
                  <a:lnTo>
                    <a:pt x="5919" y="660"/>
                  </a:lnTo>
                  <a:lnTo>
                    <a:pt x="5924" y="641"/>
                  </a:lnTo>
                  <a:lnTo>
                    <a:pt x="5931" y="623"/>
                  </a:lnTo>
                  <a:lnTo>
                    <a:pt x="5938" y="606"/>
                  </a:lnTo>
                  <a:lnTo>
                    <a:pt x="5946" y="589"/>
                  </a:lnTo>
                  <a:lnTo>
                    <a:pt x="5955" y="574"/>
                  </a:lnTo>
                  <a:lnTo>
                    <a:pt x="5966" y="559"/>
                  </a:lnTo>
                  <a:lnTo>
                    <a:pt x="5978" y="545"/>
                  </a:lnTo>
                  <a:lnTo>
                    <a:pt x="5990" y="531"/>
                  </a:lnTo>
                  <a:lnTo>
                    <a:pt x="6004" y="519"/>
                  </a:lnTo>
                  <a:lnTo>
                    <a:pt x="6017" y="508"/>
                  </a:lnTo>
                  <a:lnTo>
                    <a:pt x="6032" y="498"/>
                  </a:lnTo>
                  <a:lnTo>
                    <a:pt x="6049" y="489"/>
                  </a:lnTo>
                  <a:lnTo>
                    <a:pt x="6065" y="481"/>
                  </a:lnTo>
                  <a:lnTo>
                    <a:pt x="6082" y="474"/>
                  </a:lnTo>
                  <a:lnTo>
                    <a:pt x="6101" y="468"/>
                  </a:lnTo>
                  <a:lnTo>
                    <a:pt x="6120" y="463"/>
                  </a:lnTo>
                  <a:lnTo>
                    <a:pt x="6141" y="459"/>
                  </a:lnTo>
                  <a:lnTo>
                    <a:pt x="6164" y="455"/>
                  </a:lnTo>
                  <a:lnTo>
                    <a:pt x="6189" y="452"/>
                  </a:lnTo>
                  <a:lnTo>
                    <a:pt x="6215" y="450"/>
                  </a:lnTo>
                  <a:lnTo>
                    <a:pt x="6244" y="448"/>
                  </a:lnTo>
                  <a:lnTo>
                    <a:pt x="6274" y="446"/>
                  </a:lnTo>
                  <a:lnTo>
                    <a:pt x="6307" y="446"/>
                  </a:lnTo>
                  <a:lnTo>
                    <a:pt x="6350" y="445"/>
                  </a:lnTo>
                  <a:lnTo>
                    <a:pt x="6389" y="444"/>
                  </a:lnTo>
                  <a:lnTo>
                    <a:pt x="6426" y="442"/>
                  </a:lnTo>
                  <a:lnTo>
                    <a:pt x="6458" y="440"/>
                  </a:lnTo>
                  <a:lnTo>
                    <a:pt x="6488" y="438"/>
                  </a:lnTo>
                  <a:lnTo>
                    <a:pt x="6514" y="435"/>
                  </a:lnTo>
                  <a:lnTo>
                    <a:pt x="6538" y="431"/>
                  </a:lnTo>
                  <a:lnTo>
                    <a:pt x="6557" y="428"/>
                  </a:lnTo>
                  <a:lnTo>
                    <a:pt x="6561" y="402"/>
                  </a:lnTo>
                  <a:lnTo>
                    <a:pt x="6563" y="385"/>
                  </a:lnTo>
                  <a:lnTo>
                    <a:pt x="6565" y="369"/>
                  </a:lnTo>
                  <a:lnTo>
                    <a:pt x="6564" y="354"/>
                  </a:lnTo>
                  <a:lnTo>
                    <a:pt x="6563" y="340"/>
                  </a:lnTo>
                  <a:lnTo>
                    <a:pt x="6560" y="327"/>
                  </a:lnTo>
                  <a:lnTo>
                    <a:pt x="6556" y="315"/>
                  </a:lnTo>
                  <a:lnTo>
                    <a:pt x="6551" y="305"/>
                  </a:lnTo>
                  <a:lnTo>
                    <a:pt x="6544" y="294"/>
                  </a:lnTo>
                  <a:lnTo>
                    <a:pt x="6536" y="286"/>
                  </a:lnTo>
                  <a:lnTo>
                    <a:pt x="6524" y="278"/>
                  </a:lnTo>
                  <a:lnTo>
                    <a:pt x="6512" y="270"/>
                  </a:lnTo>
                  <a:lnTo>
                    <a:pt x="6497" y="263"/>
                  </a:lnTo>
                  <a:lnTo>
                    <a:pt x="6481" y="257"/>
                  </a:lnTo>
                  <a:lnTo>
                    <a:pt x="6461" y="251"/>
                  </a:lnTo>
                  <a:lnTo>
                    <a:pt x="6440" y="246"/>
                  </a:lnTo>
                  <a:lnTo>
                    <a:pt x="6417" y="242"/>
                  </a:lnTo>
                  <a:lnTo>
                    <a:pt x="6400" y="239"/>
                  </a:lnTo>
                  <a:lnTo>
                    <a:pt x="6385" y="238"/>
                  </a:lnTo>
                  <a:lnTo>
                    <a:pt x="6371" y="237"/>
                  </a:lnTo>
                  <a:lnTo>
                    <a:pt x="6357" y="238"/>
                  </a:lnTo>
                  <a:lnTo>
                    <a:pt x="6344" y="239"/>
                  </a:lnTo>
                  <a:lnTo>
                    <a:pt x="6331" y="242"/>
                  </a:lnTo>
                  <a:lnTo>
                    <a:pt x="6320" y="245"/>
                  </a:lnTo>
                  <a:lnTo>
                    <a:pt x="6309" y="249"/>
                  </a:lnTo>
                  <a:lnTo>
                    <a:pt x="6299" y="255"/>
                  </a:lnTo>
                  <a:lnTo>
                    <a:pt x="6290" y="261"/>
                  </a:lnTo>
                  <a:lnTo>
                    <a:pt x="6279" y="269"/>
                  </a:lnTo>
                  <a:lnTo>
                    <a:pt x="6270" y="279"/>
                  </a:lnTo>
                  <a:lnTo>
                    <a:pt x="6260" y="289"/>
                  </a:lnTo>
                  <a:lnTo>
                    <a:pt x="6251" y="302"/>
                  </a:lnTo>
                  <a:lnTo>
                    <a:pt x="6243" y="315"/>
                  </a:lnTo>
                  <a:lnTo>
                    <a:pt x="6234" y="329"/>
                  </a:lnTo>
                  <a:close/>
                  <a:moveTo>
                    <a:pt x="6529" y="587"/>
                  </a:moveTo>
                  <a:lnTo>
                    <a:pt x="6515" y="589"/>
                  </a:lnTo>
                  <a:lnTo>
                    <a:pt x="6500" y="591"/>
                  </a:lnTo>
                  <a:lnTo>
                    <a:pt x="6483" y="593"/>
                  </a:lnTo>
                  <a:lnTo>
                    <a:pt x="6465" y="594"/>
                  </a:lnTo>
                  <a:lnTo>
                    <a:pt x="6444" y="596"/>
                  </a:lnTo>
                  <a:lnTo>
                    <a:pt x="6422" y="598"/>
                  </a:lnTo>
                  <a:lnTo>
                    <a:pt x="6397" y="599"/>
                  </a:lnTo>
                  <a:lnTo>
                    <a:pt x="6372" y="600"/>
                  </a:lnTo>
                  <a:lnTo>
                    <a:pt x="6347" y="601"/>
                  </a:lnTo>
                  <a:lnTo>
                    <a:pt x="6323" y="602"/>
                  </a:lnTo>
                  <a:lnTo>
                    <a:pt x="6302" y="604"/>
                  </a:lnTo>
                  <a:lnTo>
                    <a:pt x="6283" y="606"/>
                  </a:lnTo>
                  <a:lnTo>
                    <a:pt x="6266" y="609"/>
                  </a:lnTo>
                  <a:lnTo>
                    <a:pt x="6252" y="612"/>
                  </a:lnTo>
                  <a:lnTo>
                    <a:pt x="6240" y="615"/>
                  </a:lnTo>
                  <a:lnTo>
                    <a:pt x="6230" y="618"/>
                  </a:lnTo>
                  <a:lnTo>
                    <a:pt x="6216" y="625"/>
                  </a:lnTo>
                  <a:lnTo>
                    <a:pt x="6205" y="633"/>
                  </a:lnTo>
                  <a:lnTo>
                    <a:pt x="6195" y="641"/>
                  </a:lnTo>
                  <a:lnTo>
                    <a:pt x="6187" y="651"/>
                  </a:lnTo>
                  <a:lnTo>
                    <a:pt x="6180" y="662"/>
                  </a:lnTo>
                  <a:lnTo>
                    <a:pt x="6174" y="672"/>
                  </a:lnTo>
                  <a:lnTo>
                    <a:pt x="6170" y="684"/>
                  </a:lnTo>
                  <a:lnTo>
                    <a:pt x="6167" y="697"/>
                  </a:lnTo>
                  <a:lnTo>
                    <a:pt x="6165" y="709"/>
                  </a:lnTo>
                  <a:lnTo>
                    <a:pt x="6165" y="723"/>
                  </a:lnTo>
                  <a:lnTo>
                    <a:pt x="6165" y="735"/>
                  </a:lnTo>
                  <a:lnTo>
                    <a:pt x="6168" y="747"/>
                  </a:lnTo>
                  <a:lnTo>
                    <a:pt x="6171" y="759"/>
                  </a:lnTo>
                  <a:lnTo>
                    <a:pt x="6176" y="770"/>
                  </a:lnTo>
                  <a:lnTo>
                    <a:pt x="6182" y="782"/>
                  </a:lnTo>
                  <a:lnTo>
                    <a:pt x="6189" y="793"/>
                  </a:lnTo>
                  <a:lnTo>
                    <a:pt x="6197" y="804"/>
                  </a:lnTo>
                  <a:lnTo>
                    <a:pt x="6206" y="813"/>
                  </a:lnTo>
                  <a:lnTo>
                    <a:pt x="6216" y="822"/>
                  </a:lnTo>
                  <a:lnTo>
                    <a:pt x="6228" y="829"/>
                  </a:lnTo>
                  <a:lnTo>
                    <a:pt x="6240" y="836"/>
                  </a:lnTo>
                  <a:lnTo>
                    <a:pt x="6253" y="841"/>
                  </a:lnTo>
                  <a:lnTo>
                    <a:pt x="6266" y="846"/>
                  </a:lnTo>
                  <a:lnTo>
                    <a:pt x="6281" y="849"/>
                  </a:lnTo>
                  <a:lnTo>
                    <a:pt x="6298" y="851"/>
                  </a:lnTo>
                  <a:lnTo>
                    <a:pt x="6314" y="852"/>
                  </a:lnTo>
                  <a:lnTo>
                    <a:pt x="6331" y="851"/>
                  </a:lnTo>
                  <a:lnTo>
                    <a:pt x="6348" y="849"/>
                  </a:lnTo>
                  <a:lnTo>
                    <a:pt x="6365" y="846"/>
                  </a:lnTo>
                  <a:lnTo>
                    <a:pt x="6382" y="841"/>
                  </a:lnTo>
                  <a:lnTo>
                    <a:pt x="6398" y="835"/>
                  </a:lnTo>
                  <a:lnTo>
                    <a:pt x="6416" y="827"/>
                  </a:lnTo>
                  <a:lnTo>
                    <a:pt x="6428" y="820"/>
                  </a:lnTo>
                  <a:lnTo>
                    <a:pt x="6439" y="813"/>
                  </a:lnTo>
                  <a:lnTo>
                    <a:pt x="6450" y="805"/>
                  </a:lnTo>
                  <a:lnTo>
                    <a:pt x="6459" y="797"/>
                  </a:lnTo>
                  <a:lnTo>
                    <a:pt x="6469" y="788"/>
                  </a:lnTo>
                  <a:lnTo>
                    <a:pt x="6476" y="778"/>
                  </a:lnTo>
                  <a:lnTo>
                    <a:pt x="6483" y="766"/>
                  </a:lnTo>
                  <a:lnTo>
                    <a:pt x="6489" y="755"/>
                  </a:lnTo>
                  <a:lnTo>
                    <a:pt x="6493" y="747"/>
                  </a:lnTo>
                  <a:lnTo>
                    <a:pt x="6497" y="737"/>
                  </a:lnTo>
                  <a:lnTo>
                    <a:pt x="6500" y="725"/>
                  </a:lnTo>
                  <a:lnTo>
                    <a:pt x="6504" y="711"/>
                  </a:lnTo>
                  <a:lnTo>
                    <a:pt x="6512" y="678"/>
                  </a:lnTo>
                  <a:lnTo>
                    <a:pt x="6519" y="637"/>
                  </a:lnTo>
                  <a:lnTo>
                    <a:pt x="6529" y="587"/>
                  </a:lnTo>
                  <a:close/>
                  <a:moveTo>
                    <a:pt x="7865" y="482"/>
                  </a:moveTo>
                  <a:lnTo>
                    <a:pt x="8085" y="609"/>
                  </a:lnTo>
                  <a:lnTo>
                    <a:pt x="7971" y="805"/>
                  </a:lnTo>
                  <a:lnTo>
                    <a:pt x="7954" y="837"/>
                  </a:lnTo>
                  <a:lnTo>
                    <a:pt x="7941" y="865"/>
                  </a:lnTo>
                  <a:lnTo>
                    <a:pt x="7936" y="878"/>
                  </a:lnTo>
                  <a:lnTo>
                    <a:pt x="7931" y="889"/>
                  </a:lnTo>
                  <a:lnTo>
                    <a:pt x="7927" y="901"/>
                  </a:lnTo>
                  <a:lnTo>
                    <a:pt x="7925" y="912"/>
                  </a:lnTo>
                  <a:lnTo>
                    <a:pt x="7924" y="921"/>
                  </a:lnTo>
                  <a:lnTo>
                    <a:pt x="7924" y="932"/>
                  </a:lnTo>
                  <a:lnTo>
                    <a:pt x="7924" y="942"/>
                  </a:lnTo>
                  <a:lnTo>
                    <a:pt x="7926" y="952"/>
                  </a:lnTo>
                  <a:lnTo>
                    <a:pt x="7929" y="964"/>
                  </a:lnTo>
                  <a:lnTo>
                    <a:pt x="7933" y="975"/>
                  </a:lnTo>
                  <a:lnTo>
                    <a:pt x="7939" y="986"/>
                  </a:lnTo>
                  <a:lnTo>
                    <a:pt x="7944" y="997"/>
                  </a:lnTo>
                  <a:lnTo>
                    <a:pt x="7951" y="1008"/>
                  </a:lnTo>
                  <a:lnTo>
                    <a:pt x="7959" y="1020"/>
                  </a:lnTo>
                  <a:lnTo>
                    <a:pt x="7968" y="1030"/>
                  </a:lnTo>
                  <a:lnTo>
                    <a:pt x="7978" y="1040"/>
                  </a:lnTo>
                  <a:lnTo>
                    <a:pt x="7989" y="1050"/>
                  </a:lnTo>
                  <a:lnTo>
                    <a:pt x="8002" y="1059"/>
                  </a:lnTo>
                  <a:lnTo>
                    <a:pt x="8015" y="1068"/>
                  </a:lnTo>
                  <a:lnTo>
                    <a:pt x="8029" y="1078"/>
                  </a:lnTo>
                  <a:lnTo>
                    <a:pt x="8043" y="1086"/>
                  </a:lnTo>
                  <a:lnTo>
                    <a:pt x="8060" y="1093"/>
                  </a:lnTo>
                  <a:lnTo>
                    <a:pt x="8077" y="1100"/>
                  </a:lnTo>
                  <a:lnTo>
                    <a:pt x="8094" y="1107"/>
                  </a:lnTo>
                  <a:lnTo>
                    <a:pt x="8112" y="1112"/>
                  </a:lnTo>
                  <a:lnTo>
                    <a:pt x="8132" y="1117"/>
                  </a:lnTo>
                  <a:lnTo>
                    <a:pt x="8152" y="1122"/>
                  </a:lnTo>
                  <a:lnTo>
                    <a:pt x="8173" y="1126"/>
                  </a:lnTo>
                  <a:lnTo>
                    <a:pt x="8376" y="777"/>
                  </a:lnTo>
                  <a:lnTo>
                    <a:pt x="8592" y="902"/>
                  </a:lnTo>
                  <a:lnTo>
                    <a:pt x="8120" y="1722"/>
                  </a:lnTo>
                  <a:lnTo>
                    <a:pt x="7902" y="1597"/>
                  </a:lnTo>
                  <a:lnTo>
                    <a:pt x="8091" y="1270"/>
                  </a:lnTo>
                  <a:lnTo>
                    <a:pt x="8055" y="1260"/>
                  </a:lnTo>
                  <a:lnTo>
                    <a:pt x="8023" y="1249"/>
                  </a:lnTo>
                  <a:lnTo>
                    <a:pt x="7992" y="1240"/>
                  </a:lnTo>
                  <a:lnTo>
                    <a:pt x="7965" y="1230"/>
                  </a:lnTo>
                  <a:lnTo>
                    <a:pt x="7940" y="1221"/>
                  </a:lnTo>
                  <a:lnTo>
                    <a:pt x="7916" y="1211"/>
                  </a:lnTo>
                  <a:lnTo>
                    <a:pt x="7896" y="1202"/>
                  </a:lnTo>
                  <a:lnTo>
                    <a:pt x="7879" y="1191"/>
                  </a:lnTo>
                  <a:lnTo>
                    <a:pt x="7854" y="1177"/>
                  </a:lnTo>
                  <a:lnTo>
                    <a:pt x="7832" y="1161"/>
                  </a:lnTo>
                  <a:lnTo>
                    <a:pt x="7810" y="1145"/>
                  </a:lnTo>
                  <a:lnTo>
                    <a:pt x="7790" y="1126"/>
                  </a:lnTo>
                  <a:lnTo>
                    <a:pt x="7772" y="1108"/>
                  </a:lnTo>
                  <a:lnTo>
                    <a:pt x="7755" y="1088"/>
                  </a:lnTo>
                  <a:lnTo>
                    <a:pt x="7738" y="1067"/>
                  </a:lnTo>
                  <a:lnTo>
                    <a:pt x="7724" y="1045"/>
                  </a:lnTo>
                  <a:lnTo>
                    <a:pt x="7711" y="1024"/>
                  </a:lnTo>
                  <a:lnTo>
                    <a:pt x="7701" y="1001"/>
                  </a:lnTo>
                  <a:lnTo>
                    <a:pt x="7692" y="980"/>
                  </a:lnTo>
                  <a:lnTo>
                    <a:pt x="7685" y="958"/>
                  </a:lnTo>
                  <a:lnTo>
                    <a:pt x="7680" y="936"/>
                  </a:lnTo>
                  <a:lnTo>
                    <a:pt x="7678" y="915"/>
                  </a:lnTo>
                  <a:lnTo>
                    <a:pt x="7677" y="893"/>
                  </a:lnTo>
                  <a:lnTo>
                    <a:pt x="7678" y="873"/>
                  </a:lnTo>
                  <a:lnTo>
                    <a:pt x="7681" y="852"/>
                  </a:lnTo>
                  <a:lnTo>
                    <a:pt x="7686" y="829"/>
                  </a:lnTo>
                  <a:lnTo>
                    <a:pt x="7694" y="806"/>
                  </a:lnTo>
                  <a:lnTo>
                    <a:pt x="7702" y="783"/>
                  </a:lnTo>
                  <a:lnTo>
                    <a:pt x="7712" y="757"/>
                  </a:lnTo>
                  <a:lnTo>
                    <a:pt x="7723" y="732"/>
                  </a:lnTo>
                  <a:lnTo>
                    <a:pt x="7736" y="705"/>
                  </a:lnTo>
                  <a:lnTo>
                    <a:pt x="7752" y="678"/>
                  </a:lnTo>
                  <a:lnTo>
                    <a:pt x="7865" y="482"/>
                  </a:lnTo>
                  <a:close/>
                  <a:moveTo>
                    <a:pt x="9327" y="2443"/>
                  </a:moveTo>
                  <a:lnTo>
                    <a:pt x="9459" y="2659"/>
                  </a:lnTo>
                  <a:lnTo>
                    <a:pt x="9442" y="2666"/>
                  </a:lnTo>
                  <a:lnTo>
                    <a:pt x="9426" y="2671"/>
                  </a:lnTo>
                  <a:lnTo>
                    <a:pt x="9410" y="2676"/>
                  </a:lnTo>
                  <a:lnTo>
                    <a:pt x="9392" y="2680"/>
                  </a:lnTo>
                  <a:lnTo>
                    <a:pt x="9376" y="2684"/>
                  </a:lnTo>
                  <a:lnTo>
                    <a:pt x="9360" y="2687"/>
                  </a:lnTo>
                  <a:lnTo>
                    <a:pt x="9343" y="2691"/>
                  </a:lnTo>
                  <a:lnTo>
                    <a:pt x="9327" y="2692"/>
                  </a:lnTo>
                  <a:lnTo>
                    <a:pt x="9311" y="2693"/>
                  </a:lnTo>
                  <a:lnTo>
                    <a:pt x="9296" y="2694"/>
                  </a:lnTo>
                  <a:lnTo>
                    <a:pt x="9279" y="2693"/>
                  </a:lnTo>
                  <a:lnTo>
                    <a:pt x="9264" y="2693"/>
                  </a:lnTo>
                  <a:lnTo>
                    <a:pt x="9248" y="2691"/>
                  </a:lnTo>
                  <a:lnTo>
                    <a:pt x="9233" y="2689"/>
                  </a:lnTo>
                  <a:lnTo>
                    <a:pt x="9217" y="2685"/>
                  </a:lnTo>
                  <a:lnTo>
                    <a:pt x="9202" y="2681"/>
                  </a:lnTo>
                  <a:lnTo>
                    <a:pt x="9187" y="2677"/>
                  </a:lnTo>
                  <a:lnTo>
                    <a:pt x="9172" y="2672"/>
                  </a:lnTo>
                  <a:lnTo>
                    <a:pt x="9156" y="2667"/>
                  </a:lnTo>
                  <a:lnTo>
                    <a:pt x="9142" y="2661"/>
                  </a:lnTo>
                  <a:lnTo>
                    <a:pt x="9127" y="2654"/>
                  </a:lnTo>
                  <a:lnTo>
                    <a:pt x="9113" y="2646"/>
                  </a:lnTo>
                  <a:lnTo>
                    <a:pt x="9098" y="2638"/>
                  </a:lnTo>
                  <a:lnTo>
                    <a:pt x="9084" y="2628"/>
                  </a:lnTo>
                  <a:lnTo>
                    <a:pt x="9070" y="2619"/>
                  </a:lnTo>
                  <a:lnTo>
                    <a:pt x="9057" y="2609"/>
                  </a:lnTo>
                  <a:lnTo>
                    <a:pt x="9043" y="2598"/>
                  </a:lnTo>
                  <a:lnTo>
                    <a:pt x="9029" y="2586"/>
                  </a:lnTo>
                  <a:lnTo>
                    <a:pt x="9016" y="2574"/>
                  </a:lnTo>
                  <a:lnTo>
                    <a:pt x="9003" y="2560"/>
                  </a:lnTo>
                  <a:lnTo>
                    <a:pt x="8990" y="2547"/>
                  </a:lnTo>
                  <a:lnTo>
                    <a:pt x="8977" y="2533"/>
                  </a:lnTo>
                  <a:lnTo>
                    <a:pt x="8957" y="2510"/>
                  </a:lnTo>
                  <a:lnTo>
                    <a:pt x="8940" y="2486"/>
                  </a:lnTo>
                  <a:lnTo>
                    <a:pt x="8924" y="2463"/>
                  </a:lnTo>
                  <a:lnTo>
                    <a:pt x="8909" y="2438"/>
                  </a:lnTo>
                  <a:lnTo>
                    <a:pt x="8896" y="2415"/>
                  </a:lnTo>
                  <a:lnTo>
                    <a:pt x="8884" y="2392"/>
                  </a:lnTo>
                  <a:lnTo>
                    <a:pt x="8875" y="2368"/>
                  </a:lnTo>
                  <a:lnTo>
                    <a:pt x="8867" y="2344"/>
                  </a:lnTo>
                  <a:lnTo>
                    <a:pt x="8860" y="2320"/>
                  </a:lnTo>
                  <a:lnTo>
                    <a:pt x="8854" y="2296"/>
                  </a:lnTo>
                  <a:lnTo>
                    <a:pt x="8851" y="2272"/>
                  </a:lnTo>
                  <a:lnTo>
                    <a:pt x="8849" y="2248"/>
                  </a:lnTo>
                  <a:lnTo>
                    <a:pt x="8849" y="2224"/>
                  </a:lnTo>
                  <a:lnTo>
                    <a:pt x="8851" y="2199"/>
                  </a:lnTo>
                  <a:lnTo>
                    <a:pt x="8854" y="2175"/>
                  </a:lnTo>
                  <a:lnTo>
                    <a:pt x="8859" y="2151"/>
                  </a:lnTo>
                  <a:lnTo>
                    <a:pt x="8864" y="2131"/>
                  </a:lnTo>
                  <a:lnTo>
                    <a:pt x="8870" y="2112"/>
                  </a:lnTo>
                  <a:lnTo>
                    <a:pt x="8877" y="2094"/>
                  </a:lnTo>
                  <a:lnTo>
                    <a:pt x="8884" y="2074"/>
                  </a:lnTo>
                  <a:lnTo>
                    <a:pt x="8892" y="2056"/>
                  </a:lnTo>
                  <a:lnTo>
                    <a:pt x="8902" y="2038"/>
                  </a:lnTo>
                  <a:lnTo>
                    <a:pt x="8912" y="2019"/>
                  </a:lnTo>
                  <a:lnTo>
                    <a:pt x="8924" y="2002"/>
                  </a:lnTo>
                  <a:lnTo>
                    <a:pt x="8935" y="1984"/>
                  </a:lnTo>
                  <a:lnTo>
                    <a:pt x="8948" y="1966"/>
                  </a:lnTo>
                  <a:lnTo>
                    <a:pt x="8962" y="1949"/>
                  </a:lnTo>
                  <a:lnTo>
                    <a:pt x="8976" y="1932"/>
                  </a:lnTo>
                  <a:lnTo>
                    <a:pt x="8992" y="1916"/>
                  </a:lnTo>
                  <a:lnTo>
                    <a:pt x="9008" y="1898"/>
                  </a:lnTo>
                  <a:lnTo>
                    <a:pt x="9025" y="1882"/>
                  </a:lnTo>
                  <a:lnTo>
                    <a:pt x="9044" y="1866"/>
                  </a:lnTo>
                  <a:lnTo>
                    <a:pt x="9066" y="1847"/>
                  </a:lnTo>
                  <a:lnTo>
                    <a:pt x="9088" y="1829"/>
                  </a:lnTo>
                  <a:lnTo>
                    <a:pt x="9111" y="1814"/>
                  </a:lnTo>
                  <a:lnTo>
                    <a:pt x="9133" y="1799"/>
                  </a:lnTo>
                  <a:lnTo>
                    <a:pt x="9155" y="1784"/>
                  </a:lnTo>
                  <a:lnTo>
                    <a:pt x="9178" y="1772"/>
                  </a:lnTo>
                  <a:lnTo>
                    <a:pt x="9200" y="1761"/>
                  </a:lnTo>
                  <a:lnTo>
                    <a:pt x="9222" y="1751"/>
                  </a:lnTo>
                  <a:lnTo>
                    <a:pt x="9245" y="1743"/>
                  </a:lnTo>
                  <a:lnTo>
                    <a:pt x="9267" y="1736"/>
                  </a:lnTo>
                  <a:lnTo>
                    <a:pt x="9290" y="1728"/>
                  </a:lnTo>
                  <a:lnTo>
                    <a:pt x="9312" y="1724"/>
                  </a:lnTo>
                  <a:lnTo>
                    <a:pt x="9335" y="1720"/>
                  </a:lnTo>
                  <a:lnTo>
                    <a:pt x="9358" y="1718"/>
                  </a:lnTo>
                  <a:lnTo>
                    <a:pt x="9380" y="1716"/>
                  </a:lnTo>
                  <a:lnTo>
                    <a:pt x="9403" y="1716"/>
                  </a:lnTo>
                  <a:lnTo>
                    <a:pt x="9426" y="1718"/>
                  </a:lnTo>
                  <a:lnTo>
                    <a:pt x="9447" y="1720"/>
                  </a:lnTo>
                  <a:lnTo>
                    <a:pt x="9469" y="1723"/>
                  </a:lnTo>
                  <a:lnTo>
                    <a:pt x="9490" y="1727"/>
                  </a:lnTo>
                  <a:lnTo>
                    <a:pt x="9510" y="1734"/>
                  </a:lnTo>
                  <a:lnTo>
                    <a:pt x="9531" y="1740"/>
                  </a:lnTo>
                  <a:lnTo>
                    <a:pt x="9551" y="1748"/>
                  </a:lnTo>
                  <a:lnTo>
                    <a:pt x="9570" y="1756"/>
                  </a:lnTo>
                  <a:lnTo>
                    <a:pt x="9588" y="1766"/>
                  </a:lnTo>
                  <a:lnTo>
                    <a:pt x="9607" y="1777"/>
                  </a:lnTo>
                  <a:lnTo>
                    <a:pt x="9625" y="1788"/>
                  </a:lnTo>
                  <a:lnTo>
                    <a:pt x="9642" y="1802"/>
                  </a:lnTo>
                  <a:lnTo>
                    <a:pt x="9660" y="1816"/>
                  </a:lnTo>
                  <a:lnTo>
                    <a:pt x="9676" y="1831"/>
                  </a:lnTo>
                  <a:lnTo>
                    <a:pt x="9692" y="1846"/>
                  </a:lnTo>
                  <a:lnTo>
                    <a:pt x="9707" y="1864"/>
                  </a:lnTo>
                  <a:lnTo>
                    <a:pt x="9725" y="1884"/>
                  </a:lnTo>
                  <a:lnTo>
                    <a:pt x="9740" y="1904"/>
                  </a:lnTo>
                  <a:lnTo>
                    <a:pt x="9754" y="1925"/>
                  </a:lnTo>
                  <a:lnTo>
                    <a:pt x="9766" y="1945"/>
                  </a:lnTo>
                  <a:lnTo>
                    <a:pt x="9779" y="1966"/>
                  </a:lnTo>
                  <a:lnTo>
                    <a:pt x="9789" y="1987"/>
                  </a:lnTo>
                  <a:lnTo>
                    <a:pt x="9798" y="2008"/>
                  </a:lnTo>
                  <a:lnTo>
                    <a:pt x="9805" y="2029"/>
                  </a:lnTo>
                  <a:lnTo>
                    <a:pt x="9812" y="2051"/>
                  </a:lnTo>
                  <a:lnTo>
                    <a:pt x="9817" y="2073"/>
                  </a:lnTo>
                  <a:lnTo>
                    <a:pt x="9820" y="2095"/>
                  </a:lnTo>
                  <a:lnTo>
                    <a:pt x="9823" y="2117"/>
                  </a:lnTo>
                  <a:lnTo>
                    <a:pt x="9824" y="2139"/>
                  </a:lnTo>
                  <a:lnTo>
                    <a:pt x="9824" y="2162"/>
                  </a:lnTo>
                  <a:lnTo>
                    <a:pt x="9823" y="2185"/>
                  </a:lnTo>
                  <a:lnTo>
                    <a:pt x="9821" y="2207"/>
                  </a:lnTo>
                  <a:lnTo>
                    <a:pt x="9817" y="2231"/>
                  </a:lnTo>
                  <a:lnTo>
                    <a:pt x="9812" y="2253"/>
                  </a:lnTo>
                  <a:lnTo>
                    <a:pt x="9805" y="2277"/>
                  </a:lnTo>
                  <a:lnTo>
                    <a:pt x="9796" y="2300"/>
                  </a:lnTo>
                  <a:lnTo>
                    <a:pt x="9786" y="2322"/>
                  </a:lnTo>
                  <a:lnTo>
                    <a:pt x="9774" y="2346"/>
                  </a:lnTo>
                  <a:lnTo>
                    <a:pt x="9761" y="2368"/>
                  </a:lnTo>
                  <a:lnTo>
                    <a:pt x="9747" y="2392"/>
                  </a:lnTo>
                  <a:lnTo>
                    <a:pt x="9731" y="2415"/>
                  </a:lnTo>
                  <a:lnTo>
                    <a:pt x="9714" y="2438"/>
                  </a:lnTo>
                  <a:lnTo>
                    <a:pt x="9694" y="2461"/>
                  </a:lnTo>
                  <a:lnTo>
                    <a:pt x="9673" y="2484"/>
                  </a:lnTo>
                  <a:lnTo>
                    <a:pt x="9650" y="2507"/>
                  </a:lnTo>
                  <a:lnTo>
                    <a:pt x="9627" y="2530"/>
                  </a:lnTo>
                  <a:lnTo>
                    <a:pt x="9602" y="2553"/>
                  </a:lnTo>
                  <a:lnTo>
                    <a:pt x="9575" y="2577"/>
                  </a:lnTo>
                  <a:lnTo>
                    <a:pt x="9164" y="2103"/>
                  </a:lnTo>
                  <a:lnTo>
                    <a:pt x="9143" y="2121"/>
                  </a:lnTo>
                  <a:lnTo>
                    <a:pt x="9127" y="2140"/>
                  </a:lnTo>
                  <a:lnTo>
                    <a:pt x="9119" y="2151"/>
                  </a:lnTo>
                  <a:lnTo>
                    <a:pt x="9112" y="2160"/>
                  </a:lnTo>
                  <a:lnTo>
                    <a:pt x="9106" y="2170"/>
                  </a:lnTo>
                  <a:lnTo>
                    <a:pt x="9099" y="2180"/>
                  </a:lnTo>
                  <a:lnTo>
                    <a:pt x="9093" y="2190"/>
                  </a:lnTo>
                  <a:lnTo>
                    <a:pt x="9089" y="2200"/>
                  </a:lnTo>
                  <a:lnTo>
                    <a:pt x="9084" y="2211"/>
                  </a:lnTo>
                  <a:lnTo>
                    <a:pt x="9081" y="2221"/>
                  </a:lnTo>
                  <a:lnTo>
                    <a:pt x="9078" y="2231"/>
                  </a:lnTo>
                  <a:lnTo>
                    <a:pt x="9075" y="2241"/>
                  </a:lnTo>
                  <a:lnTo>
                    <a:pt x="9073" y="2251"/>
                  </a:lnTo>
                  <a:lnTo>
                    <a:pt x="9072" y="2261"/>
                  </a:lnTo>
                  <a:lnTo>
                    <a:pt x="9071" y="2273"/>
                  </a:lnTo>
                  <a:lnTo>
                    <a:pt x="9071" y="2283"/>
                  </a:lnTo>
                  <a:lnTo>
                    <a:pt x="9071" y="2293"/>
                  </a:lnTo>
                  <a:lnTo>
                    <a:pt x="9072" y="2303"/>
                  </a:lnTo>
                  <a:lnTo>
                    <a:pt x="9073" y="2313"/>
                  </a:lnTo>
                  <a:lnTo>
                    <a:pt x="9075" y="2322"/>
                  </a:lnTo>
                  <a:lnTo>
                    <a:pt x="9077" y="2333"/>
                  </a:lnTo>
                  <a:lnTo>
                    <a:pt x="9080" y="2342"/>
                  </a:lnTo>
                  <a:lnTo>
                    <a:pt x="9083" y="2351"/>
                  </a:lnTo>
                  <a:lnTo>
                    <a:pt x="9086" y="2360"/>
                  </a:lnTo>
                  <a:lnTo>
                    <a:pt x="9091" y="2369"/>
                  </a:lnTo>
                  <a:lnTo>
                    <a:pt x="9095" y="2378"/>
                  </a:lnTo>
                  <a:lnTo>
                    <a:pt x="9102" y="2386"/>
                  </a:lnTo>
                  <a:lnTo>
                    <a:pt x="9107" y="2396"/>
                  </a:lnTo>
                  <a:lnTo>
                    <a:pt x="9114" y="2404"/>
                  </a:lnTo>
                  <a:lnTo>
                    <a:pt x="9120" y="2412"/>
                  </a:lnTo>
                  <a:lnTo>
                    <a:pt x="9130" y="2422"/>
                  </a:lnTo>
                  <a:lnTo>
                    <a:pt x="9140" y="2432"/>
                  </a:lnTo>
                  <a:lnTo>
                    <a:pt x="9150" y="2440"/>
                  </a:lnTo>
                  <a:lnTo>
                    <a:pt x="9162" y="2447"/>
                  </a:lnTo>
                  <a:lnTo>
                    <a:pt x="9173" y="2454"/>
                  </a:lnTo>
                  <a:lnTo>
                    <a:pt x="9185" y="2459"/>
                  </a:lnTo>
                  <a:lnTo>
                    <a:pt x="9197" y="2463"/>
                  </a:lnTo>
                  <a:lnTo>
                    <a:pt x="9209" y="2466"/>
                  </a:lnTo>
                  <a:lnTo>
                    <a:pt x="9222" y="2467"/>
                  </a:lnTo>
                  <a:lnTo>
                    <a:pt x="9236" y="2468"/>
                  </a:lnTo>
                  <a:lnTo>
                    <a:pt x="9250" y="2467"/>
                  </a:lnTo>
                  <a:lnTo>
                    <a:pt x="9264" y="2465"/>
                  </a:lnTo>
                  <a:lnTo>
                    <a:pt x="9279" y="2461"/>
                  </a:lnTo>
                  <a:lnTo>
                    <a:pt x="9295" y="2457"/>
                  </a:lnTo>
                  <a:lnTo>
                    <a:pt x="9311" y="2451"/>
                  </a:lnTo>
                  <a:lnTo>
                    <a:pt x="9327" y="2443"/>
                  </a:lnTo>
                  <a:close/>
                  <a:moveTo>
                    <a:pt x="9527" y="2288"/>
                  </a:moveTo>
                  <a:lnTo>
                    <a:pt x="9547" y="2269"/>
                  </a:lnTo>
                  <a:lnTo>
                    <a:pt x="9563" y="2251"/>
                  </a:lnTo>
                  <a:lnTo>
                    <a:pt x="9577" y="2232"/>
                  </a:lnTo>
                  <a:lnTo>
                    <a:pt x="9589" y="2214"/>
                  </a:lnTo>
                  <a:lnTo>
                    <a:pt x="9595" y="2204"/>
                  </a:lnTo>
                  <a:lnTo>
                    <a:pt x="9600" y="2194"/>
                  </a:lnTo>
                  <a:lnTo>
                    <a:pt x="9604" y="2185"/>
                  </a:lnTo>
                  <a:lnTo>
                    <a:pt x="9607" y="2175"/>
                  </a:lnTo>
                  <a:lnTo>
                    <a:pt x="9610" y="2166"/>
                  </a:lnTo>
                  <a:lnTo>
                    <a:pt x="9613" y="2157"/>
                  </a:lnTo>
                  <a:lnTo>
                    <a:pt x="9615" y="2146"/>
                  </a:lnTo>
                  <a:lnTo>
                    <a:pt x="9616" y="2137"/>
                  </a:lnTo>
                  <a:lnTo>
                    <a:pt x="9617" y="2118"/>
                  </a:lnTo>
                  <a:lnTo>
                    <a:pt x="9616" y="2100"/>
                  </a:lnTo>
                  <a:lnTo>
                    <a:pt x="9613" y="2081"/>
                  </a:lnTo>
                  <a:lnTo>
                    <a:pt x="9609" y="2064"/>
                  </a:lnTo>
                  <a:lnTo>
                    <a:pt x="9603" y="2048"/>
                  </a:lnTo>
                  <a:lnTo>
                    <a:pt x="9595" y="2032"/>
                  </a:lnTo>
                  <a:lnTo>
                    <a:pt x="9584" y="2016"/>
                  </a:lnTo>
                  <a:lnTo>
                    <a:pt x="9573" y="2001"/>
                  </a:lnTo>
                  <a:lnTo>
                    <a:pt x="9559" y="1987"/>
                  </a:lnTo>
                  <a:lnTo>
                    <a:pt x="9545" y="1975"/>
                  </a:lnTo>
                  <a:lnTo>
                    <a:pt x="9528" y="1963"/>
                  </a:lnTo>
                  <a:lnTo>
                    <a:pt x="9512" y="1954"/>
                  </a:lnTo>
                  <a:lnTo>
                    <a:pt x="9504" y="1951"/>
                  </a:lnTo>
                  <a:lnTo>
                    <a:pt x="9495" y="1948"/>
                  </a:lnTo>
                  <a:lnTo>
                    <a:pt x="9487" y="1945"/>
                  </a:lnTo>
                  <a:lnTo>
                    <a:pt x="9478" y="1943"/>
                  </a:lnTo>
                  <a:lnTo>
                    <a:pt x="9458" y="1940"/>
                  </a:lnTo>
                  <a:lnTo>
                    <a:pt x="9439" y="1939"/>
                  </a:lnTo>
                  <a:lnTo>
                    <a:pt x="9429" y="1939"/>
                  </a:lnTo>
                  <a:lnTo>
                    <a:pt x="9419" y="1939"/>
                  </a:lnTo>
                  <a:lnTo>
                    <a:pt x="9409" y="1940"/>
                  </a:lnTo>
                  <a:lnTo>
                    <a:pt x="9399" y="1942"/>
                  </a:lnTo>
                  <a:lnTo>
                    <a:pt x="9389" y="1944"/>
                  </a:lnTo>
                  <a:lnTo>
                    <a:pt x="9379" y="1947"/>
                  </a:lnTo>
                  <a:lnTo>
                    <a:pt x="9369" y="1950"/>
                  </a:lnTo>
                  <a:lnTo>
                    <a:pt x="9360" y="1954"/>
                  </a:lnTo>
                  <a:lnTo>
                    <a:pt x="9340" y="1964"/>
                  </a:lnTo>
                  <a:lnTo>
                    <a:pt x="9320" y="1976"/>
                  </a:lnTo>
                  <a:lnTo>
                    <a:pt x="9301" y="1989"/>
                  </a:lnTo>
                  <a:lnTo>
                    <a:pt x="9281" y="2005"/>
                  </a:lnTo>
                  <a:lnTo>
                    <a:pt x="9527" y="2288"/>
                  </a:lnTo>
                  <a:close/>
                  <a:moveTo>
                    <a:pt x="10565" y="3972"/>
                  </a:moveTo>
                  <a:lnTo>
                    <a:pt x="10431" y="3759"/>
                  </a:lnTo>
                  <a:lnTo>
                    <a:pt x="10446" y="3749"/>
                  </a:lnTo>
                  <a:lnTo>
                    <a:pt x="10461" y="3738"/>
                  </a:lnTo>
                  <a:lnTo>
                    <a:pt x="10473" y="3727"/>
                  </a:lnTo>
                  <a:lnTo>
                    <a:pt x="10484" y="3716"/>
                  </a:lnTo>
                  <a:lnTo>
                    <a:pt x="10493" y="3703"/>
                  </a:lnTo>
                  <a:lnTo>
                    <a:pt x="10501" y="3691"/>
                  </a:lnTo>
                  <a:lnTo>
                    <a:pt x="10508" y="3678"/>
                  </a:lnTo>
                  <a:lnTo>
                    <a:pt x="10514" y="3665"/>
                  </a:lnTo>
                  <a:lnTo>
                    <a:pt x="10518" y="3651"/>
                  </a:lnTo>
                  <a:lnTo>
                    <a:pt x="10520" y="3636"/>
                  </a:lnTo>
                  <a:lnTo>
                    <a:pt x="10521" y="3622"/>
                  </a:lnTo>
                  <a:lnTo>
                    <a:pt x="10521" y="3607"/>
                  </a:lnTo>
                  <a:lnTo>
                    <a:pt x="10519" y="3592"/>
                  </a:lnTo>
                  <a:lnTo>
                    <a:pt x="10516" y="3576"/>
                  </a:lnTo>
                  <a:lnTo>
                    <a:pt x="10512" y="3561"/>
                  </a:lnTo>
                  <a:lnTo>
                    <a:pt x="10505" y="3545"/>
                  </a:lnTo>
                  <a:lnTo>
                    <a:pt x="10500" y="3534"/>
                  </a:lnTo>
                  <a:lnTo>
                    <a:pt x="10496" y="3523"/>
                  </a:lnTo>
                  <a:lnTo>
                    <a:pt x="10490" y="3514"/>
                  </a:lnTo>
                  <a:lnTo>
                    <a:pt x="10485" y="3505"/>
                  </a:lnTo>
                  <a:lnTo>
                    <a:pt x="10479" y="3496"/>
                  </a:lnTo>
                  <a:lnTo>
                    <a:pt x="10473" y="3488"/>
                  </a:lnTo>
                  <a:lnTo>
                    <a:pt x="10466" y="3480"/>
                  </a:lnTo>
                  <a:lnTo>
                    <a:pt x="10459" y="3473"/>
                  </a:lnTo>
                  <a:lnTo>
                    <a:pt x="10452" y="3465"/>
                  </a:lnTo>
                  <a:lnTo>
                    <a:pt x="10443" y="3459"/>
                  </a:lnTo>
                  <a:lnTo>
                    <a:pt x="10435" y="3453"/>
                  </a:lnTo>
                  <a:lnTo>
                    <a:pt x="10427" y="3447"/>
                  </a:lnTo>
                  <a:lnTo>
                    <a:pt x="10418" y="3442"/>
                  </a:lnTo>
                  <a:lnTo>
                    <a:pt x="10409" y="3438"/>
                  </a:lnTo>
                  <a:lnTo>
                    <a:pt x="10400" y="3434"/>
                  </a:lnTo>
                  <a:lnTo>
                    <a:pt x="10390" y="3430"/>
                  </a:lnTo>
                  <a:lnTo>
                    <a:pt x="10379" y="3427"/>
                  </a:lnTo>
                  <a:lnTo>
                    <a:pt x="10368" y="3425"/>
                  </a:lnTo>
                  <a:lnTo>
                    <a:pt x="10357" y="3423"/>
                  </a:lnTo>
                  <a:lnTo>
                    <a:pt x="10346" y="3422"/>
                  </a:lnTo>
                  <a:lnTo>
                    <a:pt x="10334" y="3421"/>
                  </a:lnTo>
                  <a:lnTo>
                    <a:pt x="10320" y="3422"/>
                  </a:lnTo>
                  <a:lnTo>
                    <a:pt x="10307" y="3423"/>
                  </a:lnTo>
                  <a:lnTo>
                    <a:pt x="10294" y="3424"/>
                  </a:lnTo>
                  <a:lnTo>
                    <a:pt x="10280" y="3426"/>
                  </a:lnTo>
                  <a:lnTo>
                    <a:pt x="10266" y="3429"/>
                  </a:lnTo>
                  <a:lnTo>
                    <a:pt x="10250" y="3432"/>
                  </a:lnTo>
                  <a:lnTo>
                    <a:pt x="10235" y="3436"/>
                  </a:lnTo>
                  <a:lnTo>
                    <a:pt x="10202" y="3446"/>
                  </a:lnTo>
                  <a:lnTo>
                    <a:pt x="10168" y="3459"/>
                  </a:lnTo>
                  <a:lnTo>
                    <a:pt x="10130" y="3476"/>
                  </a:lnTo>
                  <a:lnTo>
                    <a:pt x="10097" y="3492"/>
                  </a:lnTo>
                  <a:lnTo>
                    <a:pt x="10082" y="3500"/>
                  </a:lnTo>
                  <a:lnTo>
                    <a:pt x="10067" y="3509"/>
                  </a:lnTo>
                  <a:lnTo>
                    <a:pt x="10053" y="3517"/>
                  </a:lnTo>
                  <a:lnTo>
                    <a:pt x="10040" y="3527"/>
                  </a:lnTo>
                  <a:lnTo>
                    <a:pt x="10028" y="3536"/>
                  </a:lnTo>
                  <a:lnTo>
                    <a:pt x="10016" y="3545"/>
                  </a:lnTo>
                  <a:lnTo>
                    <a:pt x="10006" y="3554"/>
                  </a:lnTo>
                  <a:lnTo>
                    <a:pt x="9997" y="3563"/>
                  </a:lnTo>
                  <a:lnTo>
                    <a:pt x="9989" y="3572"/>
                  </a:lnTo>
                  <a:lnTo>
                    <a:pt x="9981" y="3581"/>
                  </a:lnTo>
                  <a:lnTo>
                    <a:pt x="9975" y="3592"/>
                  </a:lnTo>
                  <a:lnTo>
                    <a:pt x="9969" y="3601"/>
                  </a:lnTo>
                  <a:lnTo>
                    <a:pt x="9964" y="3611"/>
                  </a:lnTo>
                  <a:lnTo>
                    <a:pt x="9960" y="3621"/>
                  </a:lnTo>
                  <a:lnTo>
                    <a:pt x="9955" y="3631"/>
                  </a:lnTo>
                  <a:lnTo>
                    <a:pt x="9952" y="3641"/>
                  </a:lnTo>
                  <a:lnTo>
                    <a:pt x="9949" y="3652"/>
                  </a:lnTo>
                  <a:lnTo>
                    <a:pt x="9947" y="3662"/>
                  </a:lnTo>
                  <a:lnTo>
                    <a:pt x="9946" y="3672"/>
                  </a:lnTo>
                  <a:lnTo>
                    <a:pt x="9945" y="3682"/>
                  </a:lnTo>
                  <a:lnTo>
                    <a:pt x="9945" y="3692"/>
                  </a:lnTo>
                  <a:lnTo>
                    <a:pt x="9945" y="3703"/>
                  </a:lnTo>
                  <a:lnTo>
                    <a:pt x="9946" y="3714"/>
                  </a:lnTo>
                  <a:lnTo>
                    <a:pt x="9948" y="3725"/>
                  </a:lnTo>
                  <a:lnTo>
                    <a:pt x="9950" y="3735"/>
                  </a:lnTo>
                  <a:lnTo>
                    <a:pt x="9953" y="3746"/>
                  </a:lnTo>
                  <a:lnTo>
                    <a:pt x="9957" y="3757"/>
                  </a:lnTo>
                  <a:lnTo>
                    <a:pt x="9962" y="3769"/>
                  </a:lnTo>
                  <a:lnTo>
                    <a:pt x="9969" y="3784"/>
                  </a:lnTo>
                  <a:lnTo>
                    <a:pt x="9977" y="3799"/>
                  </a:lnTo>
                  <a:lnTo>
                    <a:pt x="9985" y="3812"/>
                  </a:lnTo>
                  <a:lnTo>
                    <a:pt x="9995" y="3824"/>
                  </a:lnTo>
                  <a:lnTo>
                    <a:pt x="10005" y="3836"/>
                  </a:lnTo>
                  <a:lnTo>
                    <a:pt x="10016" y="3846"/>
                  </a:lnTo>
                  <a:lnTo>
                    <a:pt x="10030" y="3854"/>
                  </a:lnTo>
                  <a:lnTo>
                    <a:pt x="10043" y="3861"/>
                  </a:lnTo>
                  <a:lnTo>
                    <a:pt x="10057" y="3867"/>
                  </a:lnTo>
                  <a:lnTo>
                    <a:pt x="10072" y="3872"/>
                  </a:lnTo>
                  <a:lnTo>
                    <a:pt x="10090" y="3875"/>
                  </a:lnTo>
                  <a:lnTo>
                    <a:pt x="10108" y="3876"/>
                  </a:lnTo>
                  <a:lnTo>
                    <a:pt x="10128" y="3876"/>
                  </a:lnTo>
                  <a:lnTo>
                    <a:pt x="10150" y="3875"/>
                  </a:lnTo>
                  <a:lnTo>
                    <a:pt x="10172" y="3873"/>
                  </a:lnTo>
                  <a:lnTo>
                    <a:pt x="10195" y="3868"/>
                  </a:lnTo>
                  <a:lnTo>
                    <a:pt x="10249" y="4112"/>
                  </a:lnTo>
                  <a:lnTo>
                    <a:pt x="10228" y="4115"/>
                  </a:lnTo>
                  <a:lnTo>
                    <a:pt x="10208" y="4118"/>
                  </a:lnTo>
                  <a:lnTo>
                    <a:pt x="10187" y="4119"/>
                  </a:lnTo>
                  <a:lnTo>
                    <a:pt x="10167" y="4120"/>
                  </a:lnTo>
                  <a:lnTo>
                    <a:pt x="10148" y="4120"/>
                  </a:lnTo>
                  <a:lnTo>
                    <a:pt x="10128" y="4120"/>
                  </a:lnTo>
                  <a:lnTo>
                    <a:pt x="10109" y="4118"/>
                  </a:lnTo>
                  <a:lnTo>
                    <a:pt x="10091" y="4116"/>
                  </a:lnTo>
                  <a:lnTo>
                    <a:pt x="10072" y="4113"/>
                  </a:lnTo>
                  <a:lnTo>
                    <a:pt x="10055" y="4110"/>
                  </a:lnTo>
                  <a:lnTo>
                    <a:pt x="10038" y="4105"/>
                  </a:lnTo>
                  <a:lnTo>
                    <a:pt x="10021" y="4100"/>
                  </a:lnTo>
                  <a:lnTo>
                    <a:pt x="10004" y="4094"/>
                  </a:lnTo>
                  <a:lnTo>
                    <a:pt x="9988" y="4088"/>
                  </a:lnTo>
                  <a:lnTo>
                    <a:pt x="9972" y="4080"/>
                  </a:lnTo>
                  <a:lnTo>
                    <a:pt x="9956" y="4072"/>
                  </a:lnTo>
                  <a:lnTo>
                    <a:pt x="9942" y="4063"/>
                  </a:lnTo>
                  <a:lnTo>
                    <a:pt x="9927" y="4053"/>
                  </a:lnTo>
                  <a:lnTo>
                    <a:pt x="9914" y="4043"/>
                  </a:lnTo>
                  <a:lnTo>
                    <a:pt x="9900" y="4032"/>
                  </a:lnTo>
                  <a:lnTo>
                    <a:pt x="9886" y="4020"/>
                  </a:lnTo>
                  <a:lnTo>
                    <a:pt x="9873" y="4007"/>
                  </a:lnTo>
                  <a:lnTo>
                    <a:pt x="9861" y="3992"/>
                  </a:lnTo>
                  <a:lnTo>
                    <a:pt x="9849" y="3978"/>
                  </a:lnTo>
                  <a:lnTo>
                    <a:pt x="9838" y="3963"/>
                  </a:lnTo>
                  <a:lnTo>
                    <a:pt x="9826" y="3947"/>
                  </a:lnTo>
                  <a:lnTo>
                    <a:pt x="9815" y="3930"/>
                  </a:lnTo>
                  <a:lnTo>
                    <a:pt x="9805" y="3912"/>
                  </a:lnTo>
                  <a:lnTo>
                    <a:pt x="9795" y="3894"/>
                  </a:lnTo>
                  <a:lnTo>
                    <a:pt x="9786" y="3874"/>
                  </a:lnTo>
                  <a:lnTo>
                    <a:pt x="9777" y="3855"/>
                  </a:lnTo>
                  <a:lnTo>
                    <a:pt x="9767" y="3834"/>
                  </a:lnTo>
                  <a:lnTo>
                    <a:pt x="9758" y="3810"/>
                  </a:lnTo>
                  <a:lnTo>
                    <a:pt x="9750" y="3786"/>
                  </a:lnTo>
                  <a:lnTo>
                    <a:pt x="9744" y="3762"/>
                  </a:lnTo>
                  <a:lnTo>
                    <a:pt x="9738" y="3739"/>
                  </a:lnTo>
                  <a:lnTo>
                    <a:pt x="9734" y="3717"/>
                  </a:lnTo>
                  <a:lnTo>
                    <a:pt x="9731" y="3693"/>
                  </a:lnTo>
                  <a:lnTo>
                    <a:pt x="9729" y="3671"/>
                  </a:lnTo>
                  <a:lnTo>
                    <a:pt x="9728" y="3649"/>
                  </a:lnTo>
                  <a:lnTo>
                    <a:pt x="9729" y="3626"/>
                  </a:lnTo>
                  <a:lnTo>
                    <a:pt x="9730" y="3605"/>
                  </a:lnTo>
                  <a:lnTo>
                    <a:pt x="9733" y="3582"/>
                  </a:lnTo>
                  <a:lnTo>
                    <a:pt x="9737" y="3561"/>
                  </a:lnTo>
                  <a:lnTo>
                    <a:pt x="9742" y="3540"/>
                  </a:lnTo>
                  <a:lnTo>
                    <a:pt x="9748" y="3519"/>
                  </a:lnTo>
                  <a:lnTo>
                    <a:pt x="9756" y="3498"/>
                  </a:lnTo>
                  <a:lnTo>
                    <a:pt x="9764" y="3478"/>
                  </a:lnTo>
                  <a:lnTo>
                    <a:pt x="9774" y="3457"/>
                  </a:lnTo>
                  <a:lnTo>
                    <a:pt x="9786" y="3438"/>
                  </a:lnTo>
                  <a:lnTo>
                    <a:pt x="9798" y="3419"/>
                  </a:lnTo>
                  <a:lnTo>
                    <a:pt x="9811" y="3400"/>
                  </a:lnTo>
                  <a:lnTo>
                    <a:pt x="9825" y="3383"/>
                  </a:lnTo>
                  <a:lnTo>
                    <a:pt x="9841" y="3366"/>
                  </a:lnTo>
                  <a:lnTo>
                    <a:pt x="9858" y="3350"/>
                  </a:lnTo>
                  <a:lnTo>
                    <a:pt x="9875" y="3333"/>
                  </a:lnTo>
                  <a:lnTo>
                    <a:pt x="9893" y="3318"/>
                  </a:lnTo>
                  <a:lnTo>
                    <a:pt x="9914" y="3303"/>
                  </a:lnTo>
                  <a:lnTo>
                    <a:pt x="9934" y="3289"/>
                  </a:lnTo>
                  <a:lnTo>
                    <a:pt x="9956" y="3275"/>
                  </a:lnTo>
                  <a:lnTo>
                    <a:pt x="9980" y="3262"/>
                  </a:lnTo>
                  <a:lnTo>
                    <a:pt x="10003" y="3250"/>
                  </a:lnTo>
                  <a:lnTo>
                    <a:pt x="10029" y="3239"/>
                  </a:lnTo>
                  <a:lnTo>
                    <a:pt x="10055" y="3226"/>
                  </a:lnTo>
                  <a:lnTo>
                    <a:pt x="10083" y="3216"/>
                  </a:lnTo>
                  <a:lnTo>
                    <a:pt x="10109" y="3207"/>
                  </a:lnTo>
                  <a:lnTo>
                    <a:pt x="10134" y="3200"/>
                  </a:lnTo>
                  <a:lnTo>
                    <a:pt x="10161" y="3193"/>
                  </a:lnTo>
                  <a:lnTo>
                    <a:pt x="10186" y="3187"/>
                  </a:lnTo>
                  <a:lnTo>
                    <a:pt x="10211" y="3183"/>
                  </a:lnTo>
                  <a:lnTo>
                    <a:pt x="10236" y="3180"/>
                  </a:lnTo>
                  <a:lnTo>
                    <a:pt x="10260" y="3178"/>
                  </a:lnTo>
                  <a:lnTo>
                    <a:pt x="10284" y="3177"/>
                  </a:lnTo>
                  <a:lnTo>
                    <a:pt x="10307" y="3178"/>
                  </a:lnTo>
                  <a:lnTo>
                    <a:pt x="10331" y="3179"/>
                  </a:lnTo>
                  <a:lnTo>
                    <a:pt x="10353" y="3182"/>
                  </a:lnTo>
                  <a:lnTo>
                    <a:pt x="10375" y="3186"/>
                  </a:lnTo>
                  <a:lnTo>
                    <a:pt x="10398" y="3191"/>
                  </a:lnTo>
                  <a:lnTo>
                    <a:pt x="10419" y="3198"/>
                  </a:lnTo>
                  <a:lnTo>
                    <a:pt x="10440" y="3205"/>
                  </a:lnTo>
                  <a:lnTo>
                    <a:pt x="10461" y="3214"/>
                  </a:lnTo>
                  <a:lnTo>
                    <a:pt x="10481" y="3223"/>
                  </a:lnTo>
                  <a:lnTo>
                    <a:pt x="10499" y="3235"/>
                  </a:lnTo>
                  <a:lnTo>
                    <a:pt x="10519" y="3246"/>
                  </a:lnTo>
                  <a:lnTo>
                    <a:pt x="10536" y="3259"/>
                  </a:lnTo>
                  <a:lnTo>
                    <a:pt x="10553" y="3273"/>
                  </a:lnTo>
                  <a:lnTo>
                    <a:pt x="10569" y="3288"/>
                  </a:lnTo>
                  <a:lnTo>
                    <a:pt x="10586" y="3304"/>
                  </a:lnTo>
                  <a:lnTo>
                    <a:pt x="10601" y="3321"/>
                  </a:lnTo>
                  <a:lnTo>
                    <a:pt x="10615" y="3338"/>
                  </a:lnTo>
                  <a:lnTo>
                    <a:pt x="10628" y="3358"/>
                  </a:lnTo>
                  <a:lnTo>
                    <a:pt x="10642" y="3377"/>
                  </a:lnTo>
                  <a:lnTo>
                    <a:pt x="10654" y="3398"/>
                  </a:lnTo>
                  <a:lnTo>
                    <a:pt x="10666" y="3421"/>
                  </a:lnTo>
                  <a:lnTo>
                    <a:pt x="10676" y="3443"/>
                  </a:lnTo>
                  <a:lnTo>
                    <a:pt x="10687" y="3468"/>
                  </a:lnTo>
                  <a:lnTo>
                    <a:pt x="10695" y="3487"/>
                  </a:lnTo>
                  <a:lnTo>
                    <a:pt x="10702" y="3507"/>
                  </a:lnTo>
                  <a:lnTo>
                    <a:pt x="10708" y="3527"/>
                  </a:lnTo>
                  <a:lnTo>
                    <a:pt x="10713" y="3545"/>
                  </a:lnTo>
                  <a:lnTo>
                    <a:pt x="10718" y="3564"/>
                  </a:lnTo>
                  <a:lnTo>
                    <a:pt x="10722" y="3582"/>
                  </a:lnTo>
                  <a:lnTo>
                    <a:pt x="10725" y="3601"/>
                  </a:lnTo>
                  <a:lnTo>
                    <a:pt x="10728" y="3618"/>
                  </a:lnTo>
                  <a:lnTo>
                    <a:pt x="10729" y="3635"/>
                  </a:lnTo>
                  <a:lnTo>
                    <a:pt x="10730" y="3653"/>
                  </a:lnTo>
                  <a:lnTo>
                    <a:pt x="10731" y="3670"/>
                  </a:lnTo>
                  <a:lnTo>
                    <a:pt x="10730" y="3686"/>
                  </a:lnTo>
                  <a:lnTo>
                    <a:pt x="10729" y="3703"/>
                  </a:lnTo>
                  <a:lnTo>
                    <a:pt x="10727" y="3719"/>
                  </a:lnTo>
                  <a:lnTo>
                    <a:pt x="10724" y="3735"/>
                  </a:lnTo>
                  <a:lnTo>
                    <a:pt x="10721" y="3750"/>
                  </a:lnTo>
                  <a:lnTo>
                    <a:pt x="10717" y="3766"/>
                  </a:lnTo>
                  <a:lnTo>
                    <a:pt x="10712" y="3781"/>
                  </a:lnTo>
                  <a:lnTo>
                    <a:pt x="10706" y="3795"/>
                  </a:lnTo>
                  <a:lnTo>
                    <a:pt x="10700" y="3810"/>
                  </a:lnTo>
                  <a:lnTo>
                    <a:pt x="10692" y="3824"/>
                  </a:lnTo>
                  <a:lnTo>
                    <a:pt x="10684" y="3839"/>
                  </a:lnTo>
                  <a:lnTo>
                    <a:pt x="10676" y="3853"/>
                  </a:lnTo>
                  <a:lnTo>
                    <a:pt x="10666" y="3867"/>
                  </a:lnTo>
                  <a:lnTo>
                    <a:pt x="10657" y="3880"/>
                  </a:lnTo>
                  <a:lnTo>
                    <a:pt x="10646" y="3894"/>
                  </a:lnTo>
                  <a:lnTo>
                    <a:pt x="10634" y="3908"/>
                  </a:lnTo>
                  <a:lnTo>
                    <a:pt x="10621" y="3921"/>
                  </a:lnTo>
                  <a:lnTo>
                    <a:pt x="10609" y="3933"/>
                  </a:lnTo>
                  <a:lnTo>
                    <a:pt x="10595" y="3947"/>
                  </a:lnTo>
                  <a:lnTo>
                    <a:pt x="10581" y="3959"/>
                  </a:lnTo>
                  <a:lnTo>
                    <a:pt x="10565" y="3972"/>
                  </a:lnTo>
                  <a:close/>
                  <a:moveTo>
                    <a:pt x="11018" y="4768"/>
                  </a:moveTo>
                  <a:lnTo>
                    <a:pt x="11092" y="5622"/>
                  </a:lnTo>
                  <a:lnTo>
                    <a:pt x="10891" y="5640"/>
                  </a:lnTo>
                  <a:lnTo>
                    <a:pt x="10864" y="5338"/>
                  </a:lnTo>
                  <a:lnTo>
                    <a:pt x="10122" y="5403"/>
                  </a:lnTo>
                  <a:lnTo>
                    <a:pt x="10101" y="5153"/>
                  </a:lnTo>
                  <a:lnTo>
                    <a:pt x="10842" y="5088"/>
                  </a:lnTo>
                  <a:lnTo>
                    <a:pt x="10815" y="4786"/>
                  </a:lnTo>
                  <a:lnTo>
                    <a:pt x="11018" y="4768"/>
                  </a:lnTo>
                  <a:close/>
                  <a:moveTo>
                    <a:pt x="10962" y="6665"/>
                  </a:moveTo>
                  <a:lnTo>
                    <a:pt x="10810" y="7192"/>
                  </a:lnTo>
                  <a:lnTo>
                    <a:pt x="10804" y="7212"/>
                  </a:lnTo>
                  <a:lnTo>
                    <a:pt x="10798" y="7231"/>
                  </a:lnTo>
                  <a:lnTo>
                    <a:pt x="10791" y="7250"/>
                  </a:lnTo>
                  <a:lnTo>
                    <a:pt x="10785" y="7267"/>
                  </a:lnTo>
                  <a:lnTo>
                    <a:pt x="10778" y="7284"/>
                  </a:lnTo>
                  <a:lnTo>
                    <a:pt x="10771" y="7300"/>
                  </a:lnTo>
                  <a:lnTo>
                    <a:pt x="10763" y="7315"/>
                  </a:lnTo>
                  <a:lnTo>
                    <a:pt x="10754" y="7330"/>
                  </a:lnTo>
                  <a:lnTo>
                    <a:pt x="10746" y="7343"/>
                  </a:lnTo>
                  <a:lnTo>
                    <a:pt x="10738" y="7357"/>
                  </a:lnTo>
                  <a:lnTo>
                    <a:pt x="10729" y="7369"/>
                  </a:lnTo>
                  <a:lnTo>
                    <a:pt x="10721" y="7380"/>
                  </a:lnTo>
                  <a:lnTo>
                    <a:pt x="10711" y="7390"/>
                  </a:lnTo>
                  <a:lnTo>
                    <a:pt x="10702" y="7400"/>
                  </a:lnTo>
                  <a:lnTo>
                    <a:pt x="10691" y="7409"/>
                  </a:lnTo>
                  <a:lnTo>
                    <a:pt x="10681" y="7418"/>
                  </a:lnTo>
                  <a:lnTo>
                    <a:pt x="10671" y="7426"/>
                  </a:lnTo>
                  <a:lnTo>
                    <a:pt x="10661" y="7432"/>
                  </a:lnTo>
                  <a:lnTo>
                    <a:pt x="10650" y="7438"/>
                  </a:lnTo>
                  <a:lnTo>
                    <a:pt x="10639" y="7444"/>
                  </a:lnTo>
                  <a:lnTo>
                    <a:pt x="10626" y="7448"/>
                  </a:lnTo>
                  <a:lnTo>
                    <a:pt x="10615" y="7452"/>
                  </a:lnTo>
                  <a:lnTo>
                    <a:pt x="10603" y="7455"/>
                  </a:lnTo>
                  <a:lnTo>
                    <a:pt x="10590" y="7457"/>
                  </a:lnTo>
                  <a:lnTo>
                    <a:pt x="10578" y="7458"/>
                  </a:lnTo>
                  <a:lnTo>
                    <a:pt x="10564" y="7459"/>
                  </a:lnTo>
                  <a:lnTo>
                    <a:pt x="10551" y="7459"/>
                  </a:lnTo>
                  <a:lnTo>
                    <a:pt x="10538" y="7458"/>
                  </a:lnTo>
                  <a:lnTo>
                    <a:pt x="10524" y="7457"/>
                  </a:lnTo>
                  <a:lnTo>
                    <a:pt x="10509" y="7454"/>
                  </a:lnTo>
                  <a:lnTo>
                    <a:pt x="10495" y="7451"/>
                  </a:lnTo>
                  <a:lnTo>
                    <a:pt x="10480" y="7447"/>
                  </a:lnTo>
                  <a:lnTo>
                    <a:pt x="10462" y="7441"/>
                  </a:lnTo>
                  <a:lnTo>
                    <a:pt x="10444" y="7434"/>
                  </a:lnTo>
                  <a:lnTo>
                    <a:pt x="10428" y="7426"/>
                  </a:lnTo>
                  <a:lnTo>
                    <a:pt x="10412" y="7416"/>
                  </a:lnTo>
                  <a:lnTo>
                    <a:pt x="10398" y="7405"/>
                  </a:lnTo>
                  <a:lnTo>
                    <a:pt x="10384" y="7393"/>
                  </a:lnTo>
                  <a:lnTo>
                    <a:pt x="10371" y="7380"/>
                  </a:lnTo>
                  <a:lnTo>
                    <a:pt x="10360" y="7365"/>
                  </a:lnTo>
                  <a:lnTo>
                    <a:pt x="10350" y="7349"/>
                  </a:lnTo>
                  <a:lnTo>
                    <a:pt x="10341" y="7334"/>
                  </a:lnTo>
                  <a:lnTo>
                    <a:pt x="10334" y="7318"/>
                  </a:lnTo>
                  <a:lnTo>
                    <a:pt x="10328" y="7302"/>
                  </a:lnTo>
                  <a:lnTo>
                    <a:pt x="10322" y="7285"/>
                  </a:lnTo>
                  <a:lnTo>
                    <a:pt x="10319" y="7268"/>
                  </a:lnTo>
                  <a:lnTo>
                    <a:pt x="10317" y="7250"/>
                  </a:lnTo>
                  <a:lnTo>
                    <a:pt x="10316" y="7232"/>
                  </a:lnTo>
                  <a:lnTo>
                    <a:pt x="10303" y="7253"/>
                  </a:lnTo>
                  <a:lnTo>
                    <a:pt x="10290" y="7272"/>
                  </a:lnTo>
                  <a:lnTo>
                    <a:pt x="10275" y="7289"/>
                  </a:lnTo>
                  <a:lnTo>
                    <a:pt x="10259" y="7305"/>
                  </a:lnTo>
                  <a:lnTo>
                    <a:pt x="10243" y="7319"/>
                  </a:lnTo>
                  <a:lnTo>
                    <a:pt x="10226" y="7330"/>
                  </a:lnTo>
                  <a:lnTo>
                    <a:pt x="10218" y="7335"/>
                  </a:lnTo>
                  <a:lnTo>
                    <a:pt x="10209" y="7340"/>
                  </a:lnTo>
                  <a:lnTo>
                    <a:pt x="10199" y="7344"/>
                  </a:lnTo>
                  <a:lnTo>
                    <a:pt x="10189" y="7348"/>
                  </a:lnTo>
                  <a:lnTo>
                    <a:pt x="10170" y="7354"/>
                  </a:lnTo>
                  <a:lnTo>
                    <a:pt x="10152" y="7360"/>
                  </a:lnTo>
                  <a:lnTo>
                    <a:pt x="10132" y="7363"/>
                  </a:lnTo>
                  <a:lnTo>
                    <a:pt x="10113" y="7364"/>
                  </a:lnTo>
                  <a:lnTo>
                    <a:pt x="10094" y="7364"/>
                  </a:lnTo>
                  <a:lnTo>
                    <a:pt x="10075" y="7363"/>
                  </a:lnTo>
                  <a:lnTo>
                    <a:pt x="10056" y="7360"/>
                  </a:lnTo>
                  <a:lnTo>
                    <a:pt x="10038" y="7354"/>
                  </a:lnTo>
                  <a:lnTo>
                    <a:pt x="10025" y="7350"/>
                  </a:lnTo>
                  <a:lnTo>
                    <a:pt x="10011" y="7346"/>
                  </a:lnTo>
                  <a:lnTo>
                    <a:pt x="10000" y="7341"/>
                  </a:lnTo>
                  <a:lnTo>
                    <a:pt x="9988" y="7335"/>
                  </a:lnTo>
                  <a:lnTo>
                    <a:pt x="9977" y="7329"/>
                  </a:lnTo>
                  <a:lnTo>
                    <a:pt x="9967" y="7322"/>
                  </a:lnTo>
                  <a:lnTo>
                    <a:pt x="9956" y="7315"/>
                  </a:lnTo>
                  <a:lnTo>
                    <a:pt x="9946" y="7308"/>
                  </a:lnTo>
                  <a:lnTo>
                    <a:pt x="9937" y="7300"/>
                  </a:lnTo>
                  <a:lnTo>
                    <a:pt x="9929" y="7290"/>
                  </a:lnTo>
                  <a:lnTo>
                    <a:pt x="9921" y="7281"/>
                  </a:lnTo>
                  <a:lnTo>
                    <a:pt x="9913" y="7271"/>
                  </a:lnTo>
                  <a:lnTo>
                    <a:pt x="9906" y="7261"/>
                  </a:lnTo>
                  <a:lnTo>
                    <a:pt x="9900" y="7251"/>
                  </a:lnTo>
                  <a:lnTo>
                    <a:pt x="9892" y="7239"/>
                  </a:lnTo>
                  <a:lnTo>
                    <a:pt x="9887" y="7227"/>
                  </a:lnTo>
                  <a:lnTo>
                    <a:pt x="9882" y="7215"/>
                  </a:lnTo>
                  <a:lnTo>
                    <a:pt x="9877" y="7202"/>
                  </a:lnTo>
                  <a:lnTo>
                    <a:pt x="9874" y="7189"/>
                  </a:lnTo>
                  <a:lnTo>
                    <a:pt x="9871" y="7176"/>
                  </a:lnTo>
                  <a:lnTo>
                    <a:pt x="9868" y="7161"/>
                  </a:lnTo>
                  <a:lnTo>
                    <a:pt x="9866" y="7147"/>
                  </a:lnTo>
                  <a:lnTo>
                    <a:pt x="9865" y="7132"/>
                  </a:lnTo>
                  <a:lnTo>
                    <a:pt x="9865" y="7117"/>
                  </a:lnTo>
                  <a:lnTo>
                    <a:pt x="9865" y="7100"/>
                  </a:lnTo>
                  <a:lnTo>
                    <a:pt x="9866" y="7084"/>
                  </a:lnTo>
                  <a:lnTo>
                    <a:pt x="9868" y="7068"/>
                  </a:lnTo>
                  <a:lnTo>
                    <a:pt x="9870" y="7050"/>
                  </a:lnTo>
                  <a:lnTo>
                    <a:pt x="9873" y="7032"/>
                  </a:lnTo>
                  <a:lnTo>
                    <a:pt x="9877" y="7015"/>
                  </a:lnTo>
                  <a:lnTo>
                    <a:pt x="9881" y="6997"/>
                  </a:lnTo>
                  <a:lnTo>
                    <a:pt x="9887" y="6977"/>
                  </a:lnTo>
                  <a:lnTo>
                    <a:pt x="10051" y="6404"/>
                  </a:lnTo>
                  <a:lnTo>
                    <a:pt x="10962" y="6665"/>
                  </a:lnTo>
                  <a:close/>
                  <a:moveTo>
                    <a:pt x="10514" y="6799"/>
                  </a:moveTo>
                  <a:lnTo>
                    <a:pt x="10470" y="6954"/>
                  </a:lnTo>
                  <a:lnTo>
                    <a:pt x="10462" y="6981"/>
                  </a:lnTo>
                  <a:lnTo>
                    <a:pt x="10457" y="7007"/>
                  </a:lnTo>
                  <a:lnTo>
                    <a:pt x="10452" y="7031"/>
                  </a:lnTo>
                  <a:lnTo>
                    <a:pt x="10448" y="7053"/>
                  </a:lnTo>
                  <a:lnTo>
                    <a:pt x="10447" y="7074"/>
                  </a:lnTo>
                  <a:lnTo>
                    <a:pt x="10447" y="7092"/>
                  </a:lnTo>
                  <a:lnTo>
                    <a:pt x="10448" y="7109"/>
                  </a:lnTo>
                  <a:lnTo>
                    <a:pt x="10452" y="7125"/>
                  </a:lnTo>
                  <a:lnTo>
                    <a:pt x="10456" y="7139"/>
                  </a:lnTo>
                  <a:lnTo>
                    <a:pt x="10461" y="7151"/>
                  </a:lnTo>
                  <a:lnTo>
                    <a:pt x="10465" y="7157"/>
                  </a:lnTo>
                  <a:lnTo>
                    <a:pt x="10468" y="7162"/>
                  </a:lnTo>
                  <a:lnTo>
                    <a:pt x="10472" y="7168"/>
                  </a:lnTo>
                  <a:lnTo>
                    <a:pt x="10477" y="7172"/>
                  </a:lnTo>
                  <a:lnTo>
                    <a:pt x="10487" y="7182"/>
                  </a:lnTo>
                  <a:lnTo>
                    <a:pt x="10498" y="7189"/>
                  </a:lnTo>
                  <a:lnTo>
                    <a:pt x="10512" y="7196"/>
                  </a:lnTo>
                  <a:lnTo>
                    <a:pt x="10526" y="7201"/>
                  </a:lnTo>
                  <a:lnTo>
                    <a:pt x="10540" y="7204"/>
                  </a:lnTo>
                  <a:lnTo>
                    <a:pt x="10553" y="7205"/>
                  </a:lnTo>
                  <a:lnTo>
                    <a:pt x="10566" y="7205"/>
                  </a:lnTo>
                  <a:lnTo>
                    <a:pt x="10579" y="7203"/>
                  </a:lnTo>
                  <a:lnTo>
                    <a:pt x="10590" y="7199"/>
                  </a:lnTo>
                  <a:lnTo>
                    <a:pt x="10601" y="7194"/>
                  </a:lnTo>
                  <a:lnTo>
                    <a:pt x="10611" y="7187"/>
                  </a:lnTo>
                  <a:lnTo>
                    <a:pt x="10621" y="7178"/>
                  </a:lnTo>
                  <a:lnTo>
                    <a:pt x="10630" y="7166"/>
                  </a:lnTo>
                  <a:lnTo>
                    <a:pt x="10640" y="7152"/>
                  </a:lnTo>
                  <a:lnTo>
                    <a:pt x="10649" y="7137"/>
                  </a:lnTo>
                  <a:lnTo>
                    <a:pt x="10658" y="7118"/>
                  </a:lnTo>
                  <a:lnTo>
                    <a:pt x="10667" y="7096"/>
                  </a:lnTo>
                  <a:lnTo>
                    <a:pt x="10676" y="7073"/>
                  </a:lnTo>
                  <a:lnTo>
                    <a:pt x="10684" y="7047"/>
                  </a:lnTo>
                  <a:lnTo>
                    <a:pt x="10693" y="7019"/>
                  </a:lnTo>
                  <a:lnTo>
                    <a:pt x="10737" y="6863"/>
                  </a:lnTo>
                  <a:lnTo>
                    <a:pt x="10514" y="6799"/>
                  </a:lnTo>
                  <a:close/>
                  <a:moveTo>
                    <a:pt x="10136" y="6690"/>
                  </a:moveTo>
                  <a:lnTo>
                    <a:pt x="10082" y="6881"/>
                  </a:lnTo>
                  <a:lnTo>
                    <a:pt x="10074" y="6906"/>
                  </a:lnTo>
                  <a:lnTo>
                    <a:pt x="10069" y="6929"/>
                  </a:lnTo>
                  <a:lnTo>
                    <a:pt x="10065" y="6952"/>
                  </a:lnTo>
                  <a:lnTo>
                    <a:pt x="10062" y="6972"/>
                  </a:lnTo>
                  <a:lnTo>
                    <a:pt x="10060" y="6990"/>
                  </a:lnTo>
                  <a:lnTo>
                    <a:pt x="10060" y="7008"/>
                  </a:lnTo>
                  <a:lnTo>
                    <a:pt x="10061" y="7024"/>
                  </a:lnTo>
                  <a:lnTo>
                    <a:pt x="10063" y="7038"/>
                  </a:lnTo>
                  <a:lnTo>
                    <a:pt x="10067" y="7051"/>
                  </a:lnTo>
                  <a:lnTo>
                    <a:pt x="10072" y="7063"/>
                  </a:lnTo>
                  <a:lnTo>
                    <a:pt x="10079" y="7074"/>
                  </a:lnTo>
                  <a:lnTo>
                    <a:pt x="10088" y="7084"/>
                  </a:lnTo>
                  <a:lnTo>
                    <a:pt x="10098" y="7092"/>
                  </a:lnTo>
                  <a:lnTo>
                    <a:pt x="10110" y="7099"/>
                  </a:lnTo>
                  <a:lnTo>
                    <a:pt x="10123" y="7105"/>
                  </a:lnTo>
                  <a:lnTo>
                    <a:pt x="10138" y="7111"/>
                  </a:lnTo>
                  <a:lnTo>
                    <a:pt x="10155" y="7114"/>
                  </a:lnTo>
                  <a:lnTo>
                    <a:pt x="10171" y="7117"/>
                  </a:lnTo>
                  <a:lnTo>
                    <a:pt x="10178" y="7117"/>
                  </a:lnTo>
                  <a:lnTo>
                    <a:pt x="10185" y="7117"/>
                  </a:lnTo>
                  <a:lnTo>
                    <a:pt x="10192" y="7116"/>
                  </a:lnTo>
                  <a:lnTo>
                    <a:pt x="10199" y="7113"/>
                  </a:lnTo>
                  <a:lnTo>
                    <a:pt x="10206" y="7111"/>
                  </a:lnTo>
                  <a:lnTo>
                    <a:pt x="10213" y="7109"/>
                  </a:lnTo>
                  <a:lnTo>
                    <a:pt x="10219" y="7106"/>
                  </a:lnTo>
                  <a:lnTo>
                    <a:pt x="10225" y="7102"/>
                  </a:lnTo>
                  <a:lnTo>
                    <a:pt x="10230" y="7098"/>
                  </a:lnTo>
                  <a:lnTo>
                    <a:pt x="10236" y="7094"/>
                  </a:lnTo>
                  <a:lnTo>
                    <a:pt x="10241" y="7089"/>
                  </a:lnTo>
                  <a:lnTo>
                    <a:pt x="10246" y="7083"/>
                  </a:lnTo>
                  <a:lnTo>
                    <a:pt x="10256" y="7070"/>
                  </a:lnTo>
                  <a:lnTo>
                    <a:pt x="10268" y="7053"/>
                  </a:lnTo>
                  <a:lnTo>
                    <a:pt x="10278" y="7033"/>
                  </a:lnTo>
                  <a:lnTo>
                    <a:pt x="10288" y="7009"/>
                  </a:lnTo>
                  <a:lnTo>
                    <a:pt x="10299" y="6982"/>
                  </a:lnTo>
                  <a:lnTo>
                    <a:pt x="10310" y="6952"/>
                  </a:lnTo>
                  <a:lnTo>
                    <a:pt x="10320" y="6917"/>
                  </a:lnTo>
                  <a:lnTo>
                    <a:pt x="10332" y="6881"/>
                  </a:lnTo>
                  <a:lnTo>
                    <a:pt x="10367" y="6758"/>
                  </a:lnTo>
                  <a:lnTo>
                    <a:pt x="10136" y="6690"/>
                  </a:lnTo>
                  <a:close/>
                  <a:moveTo>
                    <a:pt x="9879" y="8448"/>
                  </a:moveTo>
                  <a:lnTo>
                    <a:pt x="10043" y="8285"/>
                  </a:lnTo>
                  <a:lnTo>
                    <a:pt x="10054" y="8299"/>
                  </a:lnTo>
                  <a:lnTo>
                    <a:pt x="10064" y="8313"/>
                  </a:lnTo>
                  <a:lnTo>
                    <a:pt x="10074" y="8327"/>
                  </a:lnTo>
                  <a:lnTo>
                    <a:pt x="10083" y="8341"/>
                  </a:lnTo>
                  <a:lnTo>
                    <a:pt x="10091" y="8354"/>
                  </a:lnTo>
                  <a:lnTo>
                    <a:pt x="10099" y="8368"/>
                  </a:lnTo>
                  <a:lnTo>
                    <a:pt x="10105" y="8383"/>
                  </a:lnTo>
                  <a:lnTo>
                    <a:pt x="10111" y="8397"/>
                  </a:lnTo>
                  <a:lnTo>
                    <a:pt x="10116" y="8411"/>
                  </a:lnTo>
                  <a:lnTo>
                    <a:pt x="10121" y="8424"/>
                  </a:lnTo>
                  <a:lnTo>
                    <a:pt x="10125" y="8439"/>
                  </a:lnTo>
                  <a:lnTo>
                    <a:pt x="10128" y="8453"/>
                  </a:lnTo>
                  <a:lnTo>
                    <a:pt x="10130" y="8467"/>
                  </a:lnTo>
                  <a:lnTo>
                    <a:pt x="10132" y="8481"/>
                  </a:lnTo>
                  <a:lnTo>
                    <a:pt x="10133" y="8496"/>
                  </a:lnTo>
                  <a:lnTo>
                    <a:pt x="10134" y="8510"/>
                  </a:lnTo>
                  <a:lnTo>
                    <a:pt x="10133" y="8524"/>
                  </a:lnTo>
                  <a:lnTo>
                    <a:pt x="10132" y="8539"/>
                  </a:lnTo>
                  <a:lnTo>
                    <a:pt x="10130" y="8555"/>
                  </a:lnTo>
                  <a:lnTo>
                    <a:pt x="10127" y="8570"/>
                  </a:lnTo>
                  <a:lnTo>
                    <a:pt x="10124" y="8585"/>
                  </a:lnTo>
                  <a:lnTo>
                    <a:pt x="10119" y="8601"/>
                  </a:lnTo>
                  <a:lnTo>
                    <a:pt x="10114" y="8618"/>
                  </a:lnTo>
                  <a:lnTo>
                    <a:pt x="10108" y="8634"/>
                  </a:lnTo>
                  <a:lnTo>
                    <a:pt x="10101" y="8650"/>
                  </a:lnTo>
                  <a:lnTo>
                    <a:pt x="10093" y="8667"/>
                  </a:lnTo>
                  <a:lnTo>
                    <a:pt x="10085" y="8685"/>
                  </a:lnTo>
                  <a:lnTo>
                    <a:pt x="10074" y="8703"/>
                  </a:lnTo>
                  <a:lnTo>
                    <a:pt x="10064" y="8720"/>
                  </a:lnTo>
                  <a:lnTo>
                    <a:pt x="10053" y="8739"/>
                  </a:lnTo>
                  <a:lnTo>
                    <a:pt x="10042" y="8757"/>
                  </a:lnTo>
                  <a:lnTo>
                    <a:pt x="10029" y="8776"/>
                  </a:lnTo>
                  <a:lnTo>
                    <a:pt x="10005" y="8809"/>
                  </a:lnTo>
                  <a:lnTo>
                    <a:pt x="9982" y="8839"/>
                  </a:lnTo>
                  <a:lnTo>
                    <a:pt x="9958" y="8866"/>
                  </a:lnTo>
                  <a:lnTo>
                    <a:pt x="9936" y="8890"/>
                  </a:lnTo>
                  <a:lnTo>
                    <a:pt x="9915" y="8912"/>
                  </a:lnTo>
                  <a:lnTo>
                    <a:pt x="9893" y="8930"/>
                  </a:lnTo>
                  <a:lnTo>
                    <a:pt x="9883" y="8938"/>
                  </a:lnTo>
                  <a:lnTo>
                    <a:pt x="9873" y="8945"/>
                  </a:lnTo>
                  <a:lnTo>
                    <a:pt x="9863" y="8952"/>
                  </a:lnTo>
                  <a:lnTo>
                    <a:pt x="9853" y="8957"/>
                  </a:lnTo>
                  <a:lnTo>
                    <a:pt x="9833" y="8968"/>
                  </a:lnTo>
                  <a:lnTo>
                    <a:pt x="9813" y="8977"/>
                  </a:lnTo>
                  <a:lnTo>
                    <a:pt x="9795" y="8984"/>
                  </a:lnTo>
                  <a:lnTo>
                    <a:pt x="9776" y="8989"/>
                  </a:lnTo>
                  <a:lnTo>
                    <a:pt x="9757" y="8993"/>
                  </a:lnTo>
                  <a:lnTo>
                    <a:pt x="9739" y="8995"/>
                  </a:lnTo>
                  <a:lnTo>
                    <a:pt x="9722" y="8996"/>
                  </a:lnTo>
                  <a:lnTo>
                    <a:pt x="9704" y="8995"/>
                  </a:lnTo>
                  <a:lnTo>
                    <a:pt x="9695" y="8993"/>
                  </a:lnTo>
                  <a:lnTo>
                    <a:pt x="9686" y="8991"/>
                  </a:lnTo>
                  <a:lnTo>
                    <a:pt x="9676" y="8989"/>
                  </a:lnTo>
                  <a:lnTo>
                    <a:pt x="9666" y="8986"/>
                  </a:lnTo>
                  <a:lnTo>
                    <a:pt x="9643" y="8977"/>
                  </a:lnTo>
                  <a:lnTo>
                    <a:pt x="9619" y="8965"/>
                  </a:lnTo>
                  <a:lnTo>
                    <a:pt x="9593" y="8951"/>
                  </a:lnTo>
                  <a:lnTo>
                    <a:pt x="9564" y="8935"/>
                  </a:lnTo>
                  <a:lnTo>
                    <a:pt x="9534" y="8916"/>
                  </a:lnTo>
                  <a:lnTo>
                    <a:pt x="9501" y="8893"/>
                  </a:lnTo>
                  <a:lnTo>
                    <a:pt x="9263" y="8723"/>
                  </a:lnTo>
                  <a:lnTo>
                    <a:pt x="9238" y="8706"/>
                  </a:lnTo>
                  <a:lnTo>
                    <a:pt x="9215" y="8690"/>
                  </a:lnTo>
                  <a:lnTo>
                    <a:pt x="9193" y="8677"/>
                  </a:lnTo>
                  <a:lnTo>
                    <a:pt x="9173" y="8663"/>
                  </a:lnTo>
                  <a:lnTo>
                    <a:pt x="9153" y="8652"/>
                  </a:lnTo>
                  <a:lnTo>
                    <a:pt x="9136" y="8642"/>
                  </a:lnTo>
                  <a:lnTo>
                    <a:pt x="9120" y="8634"/>
                  </a:lnTo>
                  <a:lnTo>
                    <a:pt x="9106" y="8628"/>
                  </a:lnTo>
                  <a:lnTo>
                    <a:pt x="9091" y="8622"/>
                  </a:lnTo>
                  <a:lnTo>
                    <a:pt x="9076" y="8617"/>
                  </a:lnTo>
                  <a:lnTo>
                    <a:pt x="9061" y="8612"/>
                  </a:lnTo>
                  <a:lnTo>
                    <a:pt x="9046" y="8606"/>
                  </a:lnTo>
                  <a:lnTo>
                    <a:pt x="9011" y="8598"/>
                  </a:lnTo>
                  <a:lnTo>
                    <a:pt x="8975" y="8591"/>
                  </a:lnTo>
                  <a:lnTo>
                    <a:pt x="9118" y="8388"/>
                  </a:lnTo>
                  <a:lnTo>
                    <a:pt x="9132" y="8392"/>
                  </a:lnTo>
                  <a:lnTo>
                    <a:pt x="9149" y="8397"/>
                  </a:lnTo>
                  <a:lnTo>
                    <a:pt x="9170" y="8403"/>
                  </a:lnTo>
                  <a:lnTo>
                    <a:pt x="9192" y="8411"/>
                  </a:lnTo>
                  <a:lnTo>
                    <a:pt x="9210" y="8417"/>
                  </a:lnTo>
                  <a:lnTo>
                    <a:pt x="9221" y="8420"/>
                  </a:lnTo>
                  <a:lnTo>
                    <a:pt x="9218" y="8399"/>
                  </a:lnTo>
                  <a:lnTo>
                    <a:pt x="9216" y="8378"/>
                  </a:lnTo>
                  <a:lnTo>
                    <a:pt x="9214" y="8356"/>
                  </a:lnTo>
                  <a:lnTo>
                    <a:pt x="9214" y="8335"/>
                  </a:lnTo>
                  <a:lnTo>
                    <a:pt x="9215" y="8315"/>
                  </a:lnTo>
                  <a:lnTo>
                    <a:pt x="9217" y="8294"/>
                  </a:lnTo>
                  <a:lnTo>
                    <a:pt x="9219" y="8274"/>
                  </a:lnTo>
                  <a:lnTo>
                    <a:pt x="9224" y="8255"/>
                  </a:lnTo>
                  <a:lnTo>
                    <a:pt x="9228" y="8235"/>
                  </a:lnTo>
                  <a:lnTo>
                    <a:pt x="9234" y="8216"/>
                  </a:lnTo>
                  <a:lnTo>
                    <a:pt x="9240" y="8198"/>
                  </a:lnTo>
                  <a:lnTo>
                    <a:pt x="9248" y="8179"/>
                  </a:lnTo>
                  <a:lnTo>
                    <a:pt x="9256" y="8161"/>
                  </a:lnTo>
                  <a:lnTo>
                    <a:pt x="9265" y="8144"/>
                  </a:lnTo>
                  <a:lnTo>
                    <a:pt x="9276" y="8125"/>
                  </a:lnTo>
                  <a:lnTo>
                    <a:pt x="9288" y="8109"/>
                  </a:lnTo>
                  <a:lnTo>
                    <a:pt x="9298" y="8094"/>
                  </a:lnTo>
                  <a:lnTo>
                    <a:pt x="9309" y="8081"/>
                  </a:lnTo>
                  <a:lnTo>
                    <a:pt x="9320" y="8067"/>
                  </a:lnTo>
                  <a:lnTo>
                    <a:pt x="9331" y="8055"/>
                  </a:lnTo>
                  <a:lnTo>
                    <a:pt x="9342" y="8043"/>
                  </a:lnTo>
                  <a:lnTo>
                    <a:pt x="9355" y="8033"/>
                  </a:lnTo>
                  <a:lnTo>
                    <a:pt x="9367" y="8023"/>
                  </a:lnTo>
                  <a:lnTo>
                    <a:pt x="9379" y="8012"/>
                  </a:lnTo>
                  <a:lnTo>
                    <a:pt x="9391" y="8004"/>
                  </a:lnTo>
                  <a:lnTo>
                    <a:pt x="9403" y="7996"/>
                  </a:lnTo>
                  <a:lnTo>
                    <a:pt x="9417" y="7989"/>
                  </a:lnTo>
                  <a:lnTo>
                    <a:pt x="9430" y="7983"/>
                  </a:lnTo>
                  <a:lnTo>
                    <a:pt x="9443" y="7978"/>
                  </a:lnTo>
                  <a:lnTo>
                    <a:pt x="9456" y="7973"/>
                  </a:lnTo>
                  <a:lnTo>
                    <a:pt x="9471" y="7969"/>
                  </a:lnTo>
                  <a:lnTo>
                    <a:pt x="9485" y="7966"/>
                  </a:lnTo>
                  <a:lnTo>
                    <a:pt x="9498" y="7963"/>
                  </a:lnTo>
                  <a:lnTo>
                    <a:pt x="9512" y="7961"/>
                  </a:lnTo>
                  <a:lnTo>
                    <a:pt x="9526" y="7960"/>
                  </a:lnTo>
                  <a:lnTo>
                    <a:pt x="9541" y="7960"/>
                  </a:lnTo>
                  <a:lnTo>
                    <a:pt x="9554" y="7960"/>
                  </a:lnTo>
                  <a:lnTo>
                    <a:pt x="9567" y="7961"/>
                  </a:lnTo>
                  <a:lnTo>
                    <a:pt x="9581" y="7963"/>
                  </a:lnTo>
                  <a:lnTo>
                    <a:pt x="9595" y="7965"/>
                  </a:lnTo>
                  <a:lnTo>
                    <a:pt x="9608" y="7969"/>
                  </a:lnTo>
                  <a:lnTo>
                    <a:pt x="9621" y="7972"/>
                  </a:lnTo>
                  <a:lnTo>
                    <a:pt x="9634" y="7977"/>
                  </a:lnTo>
                  <a:lnTo>
                    <a:pt x="9646" y="7982"/>
                  </a:lnTo>
                  <a:lnTo>
                    <a:pt x="9660" y="7989"/>
                  </a:lnTo>
                  <a:lnTo>
                    <a:pt x="9672" y="7995"/>
                  </a:lnTo>
                  <a:lnTo>
                    <a:pt x="9685" y="8003"/>
                  </a:lnTo>
                  <a:lnTo>
                    <a:pt x="9697" y="8011"/>
                  </a:lnTo>
                  <a:lnTo>
                    <a:pt x="9714" y="8024"/>
                  </a:lnTo>
                  <a:lnTo>
                    <a:pt x="9728" y="8036"/>
                  </a:lnTo>
                  <a:lnTo>
                    <a:pt x="9741" y="8049"/>
                  </a:lnTo>
                  <a:lnTo>
                    <a:pt x="9754" y="8062"/>
                  </a:lnTo>
                  <a:lnTo>
                    <a:pt x="9765" y="8078"/>
                  </a:lnTo>
                  <a:lnTo>
                    <a:pt x="9776" y="8093"/>
                  </a:lnTo>
                  <a:lnTo>
                    <a:pt x="9785" y="8108"/>
                  </a:lnTo>
                  <a:lnTo>
                    <a:pt x="9793" y="8125"/>
                  </a:lnTo>
                  <a:lnTo>
                    <a:pt x="9799" y="8142"/>
                  </a:lnTo>
                  <a:lnTo>
                    <a:pt x="9805" y="8159"/>
                  </a:lnTo>
                  <a:lnTo>
                    <a:pt x="9809" y="8177"/>
                  </a:lnTo>
                  <a:lnTo>
                    <a:pt x="9811" y="8195"/>
                  </a:lnTo>
                  <a:lnTo>
                    <a:pt x="9813" y="8213"/>
                  </a:lnTo>
                  <a:lnTo>
                    <a:pt x="9813" y="8231"/>
                  </a:lnTo>
                  <a:lnTo>
                    <a:pt x="9812" y="8249"/>
                  </a:lnTo>
                  <a:lnTo>
                    <a:pt x="9810" y="8268"/>
                  </a:lnTo>
                  <a:lnTo>
                    <a:pt x="9806" y="8288"/>
                  </a:lnTo>
                  <a:lnTo>
                    <a:pt x="9801" y="8308"/>
                  </a:lnTo>
                  <a:lnTo>
                    <a:pt x="9795" y="8332"/>
                  </a:lnTo>
                  <a:lnTo>
                    <a:pt x="9787" y="8355"/>
                  </a:lnTo>
                  <a:lnTo>
                    <a:pt x="9778" y="8381"/>
                  </a:lnTo>
                  <a:lnTo>
                    <a:pt x="9767" y="8407"/>
                  </a:lnTo>
                  <a:lnTo>
                    <a:pt x="9756" y="8436"/>
                  </a:lnTo>
                  <a:lnTo>
                    <a:pt x="9743" y="8465"/>
                  </a:lnTo>
                  <a:lnTo>
                    <a:pt x="9726" y="8505"/>
                  </a:lnTo>
                  <a:lnTo>
                    <a:pt x="9709" y="8540"/>
                  </a:lnTo>
                  <a:lnTo>
                    <a:pt x="9696" y="8574"/>
                  </a:lnTo>
                  <a:lnTo>
                    <a:pt x="9684" y="8605"/>
                  </a:lnTo>
                  <a:lnTo>
                    <a:pt x="9674" y="8633"/>
                  </a:lnTo>
                  <a:lnTo>
                    <a:pt x="9666" y="8658"/>
                  </a:lnTo>
                  <a:lnTo>
                    <a:pt x="9659" y="8681"/>
                  </a:lnTo>
                  <a:lnTo>
                    <a:pt x="9654" y="8700"/>
                  </a:lnTo>
                  <a:lnTo>
                    <a:pt x="9675" y="8714"/>
                  </a:lnTo>
                  <a:lnTo>
                    <a:pt x="9689" y="8723"/>
                  </a:lnTo>
                  <a:lnTo>
                    <a:pt x="9703" y="8732"/>
                  </a:lnTo>
                  <a:lnTo>
                    <a:pt x="9717" y="8738"/>
                  </a:lnTo>
                  <a:lnTo>
                    <a:pt x="9731" y="8743"/>
                  </a:lnTo>
                  <a:lnTo>
                    <a:pt x="9743" y="8745"/>
                  </a:lnTo>
                  <a:lnTo>
                    <a:pt x="9755" y="8747"/>
                  </a:lnTo>
                  <a:lnTo>
                    <a:pt x="9767" y="8746"/>
                  </a:lnTo>
                  <a:lnTo>
                    <a:pt x="9780" y="8744"/>
                  </a:lnTo>
                  <a:lnTo>
                    <a:pt x="9791" y="8740"/>
                  </a:lnTo>
                  <a:lnTo>
                    <a:pt x="9803" y="8734"/>
                  </a:lnTo>
                  <a:lnTo>
                    <a:pt x="9815" y="8725"/>
                  </a:lnTo>
                  <a:lnTo>
                    <a:pt x="9827" y="8715"/>
                  </a:lnTo>
                  <a:lnTo>
                    <a:pt x="9841" y="8702"/>
                  </a:lnTo>
                  <a:lnTo>
                    <a:pt x="9854" y="8688"/>
                  </a:lnTo>
                  <a:lnTo>
                    <a:pt x="9868" y="8670"/>
                  </a:lnTo>
                  <a:lnTo>
                    <a:pt x="9881" y="8651"/>
                  </a:lnTo>
                  <a:lnTo>
                    <a:pt x="9890" y="8638"/>
                  </a:lnTo>
                  <a:lnTo>
                    <a:pt x="9899" y="8625"/>
                  </a:lnTo>
                  <a:lnTo>
                    <a:pt x="9905" y="8612"/>
                  </a:lnTo>
                  <a:lnTo>
                    <a:pt x="9911" y="8598"/>
                  </a:lnTo>
                  <a:lnTo>
                    <a:pt x="9915" y="8586"/>
                  </a:lnTo>
                  <a:lnTo>
                    <a:pt x="9918" y="8574"/>
                  </a:lnTo>
                  <a:lnTo>
                    <a:pt x="9919" y="8563"/>
                  </a:lnTo>
                  <a:lnTo>
                    <a:pt x="9920" y="8550"/>
                  </a:lnTo>
                  <a:lnTo>
                    <a:pt x="9919" y="8539"/>
                  </a:lnTo>
                  <a:lnTo>
                    <a:pt x="9918" y="8527"/>
                  </a:lnTo>
                  <a:lnTo>
                    <a:pt x="9914" y="8515"/>
                  </a:lnTo>
                  <a:lnTo>
                    <a:pt x="9910" y="8503"/>
                  </a:lnTo>
                  <a:lnTo>
                    <a:pt x="9904" y="8489"/>
                  </a:lnTo>
                  <a:lnTo>
                    <a:pt x="9896" y="8476"/>
                  </a:lnTo>
                  <a:lnTo>
                    <a:pt x="9888" y="8462"/>
                  </a:lnTo>
                  <a:lnTo>
                    <a:pt x="9879" y="8448"/>
                  </a:lnTo>
                  <a:close/>
                  <a:moveTo>
                    <a:pt x="9520" y="8606"/>
                  </a:moveTo>
                  <a:lnTo>
                    <a:pt x="9530" y="8579"/>
                  </a:lnTo>
                  <a:lnTo>
                    <a:pt x="9542" y="8545"/>
                  </a:lnTo>
                  <a:lnTo>
                    <a:pt x="9557" y="8505"/>
                  </a:lnTo>
                  <a:lnTo>
                    <a:pt x="9576" y="8459"/>
                  </a:lnTo>
                  <a:lnTo>
                    <a:pt x="9586" y="8436"/>
                  </a:lnTo>
                  <a:lnTo>
                    <a:pt x="9595" y="8414"/>
                  </a:lnTo>
                  <a:lnTo>
                    <a:pt x="9602" y="8394"/>
                  </a:lnTo>
                  <a:lnTo>
                    <a:pt x="9608" y="8376"/>
                  </a:lnTo>
                  <a:lnTo>
                    <a:pt x="9612" y="8359"/>
                  </a:lnTo>
                  <a:lnTo>
                    <a:pt x="9616" y="8345"/>
                  </a:lnTo>
                  <a:lnTo>
                    <a:pt x="9618" y="8333"/>
                  </a:lnTo>
                  <a:lnTo>
                    <a:pt x="9619" y="8323"/>
                  </a:lnTo>
                  <a:lnTo>
                    <a:pt x="9618" y="8307"/>
                  </a:lnTo>
                  <a:lnTo>
                    <a:pt x="9616" y="8294"/>
                  </a:lnTo>
                  <a:lnTo>
                    <a:pt x="9613" y="8281"/>
                  </a:lnTo>
                  <a:lnTo>
                    <a:pt x="9608" y="8270"/>
                  </a:lnTo>
                  <a:lnTo>
                    <a:pt x="9602" y="8259"/>
                  </a:lnTo>
                  <a:lnTo>
                    <a:pt x="9594" y="8248"/>
                  </a:lnTo>
                  <a:lnTo>
                    <a:pt x="9585" y="8239"/>
                  </a:lnTo>
                  <a:lnTo>
                    <a:pt x="9575" y="8231"/>
                  </a:lnTo>
                  <a:lnTo>
                    <a:pt x="9564" y="8225"/>
                  </a:lnTo>
                  <a:lnTo>
                    <a:pt x="9553" y="8219"/>
                  </a:lnTo>
                  <a:lnTo>
                    <a:pt x="9541" y="8215"/>
                  </a:lnTo>
                  <a:lnTo>
                    <a:pt x="9528" y="8212"/>
                  </a:lnTo>
                  <a:lnTo>
                    <a:pt x="9516" y="8210"/>
                  </a:lnTo>
                  <a:lnTo>
                    <a:pt x="9504" y="8209"/>
                  </a:lnTo>
                  <a:lnTo>
                    <a:pt x="9491" y="8210"/>
                  </a:lnTo>
                  <a:lnTo>
                    <a:pt x="9478" y="8212"/>
                  </a:lnTo>
                  <a:lnTo>
                    <a:pt x="9464" y="8215"/>
                  </a:lnTo>
                  <a:lnTo>
                    <a:pt x="9452" y="8219"/>
                  </a:lnTo>
                  <a:lnTo>
                    <a:pt x="9440" y="8225"/>
                  </a:lnTo>
                  <a:lnTo>
                    <a:pt x="9429" y="8231"/>
                  </a:lnTo>
                  <a:lnTo>
                    <a:pt x="9418" y="8239"/>
                  </a:lnTo>
                  <a:lnTo>
                    <a:pt x="9408" y="8249"/>
                  </a:lnTo>
                  <a:lnTo>
                    <a:pt x="9398" y="8260"/>
                  </a:lnTo>
                  <a:lnTo>
                    <a:pt x="9389" y="8271"/>
                  </a:lnTo>
                  <a:lnTo>
                    <a:pt x="9380" y="8286"/>
                  </a:lnTo>
                  <a:lnTo>
                    <a:pt x="9372" y="8300"/>
                  </a:lnTo>
                  <a:lnTo>
                    <a:pt x="9366" y="8316"/>
                  </a:lnTo>
                  <a:lnTo>
                    <a:pt x="9360" y="8332"/>
                  </a:lnTo>
                  <a:lnTo>
                    <a:pt x="9356" y="8349"/>
                  </a:lnTo>
                  <a:lnTo>
                    <a:pt x="9354" y="8366"/>
                  </a:lnTo>
                  <a:lnTo>
                    <a:pt x="9352" y="8384"/>
                  </a:lnTo>
                  <a:lnTo>
                    <a:pt x="9352" y="8403"/>
                  </a:lnTo>
                  <a:lnTo>
                    <a:pt x="9352" y="8417"/>
                  </a:lnTo>
                  <a:lnTo>
                    <a:pt x="9354" y="8430"/>
                  </a:lnTo>
                  <a:lnTo>
                    <a:pt x="9357" y="8443"/>
                  </a:lnTo>
                  <a:lnTo>
                    <a:pt x="9361" y="8455"/>
                  </a:lnTo>
                  <a:lnTo>
                    <a:pt x="9365" y="8467"/>
                  </a:lnTo>
                  <a:lnTo>
                    <a:pt x="9371" y="8478"/>
                  </a:lnTo>
                  <a:lnTo>
                    <a:pt x="9377" y="8489"/>
                  </a:lnTo>
                  <a:lnTo>
                    <a:pt x="9385" y="8500"/>
                  </a:lnTo>
                  <a:lnTo>
                    <a:pt x="9391" y="8507"/>
                  </a:lnTo>
                  <a:lnTo>
                    <a:pt x="9398" y="8514"/>
                  </a:lnTo>
                  <a:lnTo>
                    <a:pt x="9408" y="8523"/>
                  </a:lnTo>
                  <a:lnTo>
                    <a:pt x="9419" y="8532"/>
                  </a:lnTo>
                  <a:lnTo>
                    <a:pt x="9446" y="8554"/>
                  </a:lnTo>
                  <a:lnTo>
                    <a:pt x="9480" y="8577"/>
                  </a:lnTo>
                  <a:lnTo>
                    <a:pt x="9520" y="8606"/>
                  </a:lnTo>
                  <a:close/>
                </a:path>
              </a:pathLst>
            </a:custGeom>
            <a:solidFill>
              <a:srgbClr val="8F29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3" name="Freeform 88"/>
            <p:cNvSpPr>
              <a:spLocks noEditPoints="1"/>
            </p:cNvSpPr>
            <p:nvPr/>
          </p:nvSpPr>
          <p:spPr bwMode="auto">
            <a:xfrm>
              <a:off x="5040" y="24"/>
              <a:ext cx="677" cy="678"/>
            </a:xfrm>
            <a:custGeom>
              <a:avLst/>
              <a:gdLst>
                <a:gd name="T0" fmla="*/ 0 w 16248"/>
                <a:gd name="T1" fmla="*/ 0 h 16272"/>
                <a:gd name="T2" fmla="*/ 0 w 16248"/>
                <a:gd name="T3" fmla="*/ 0 h 16272"/>
                <a:gd name="T4" fmla="*/ 0 w 16248"/>
                <a:gd name="T5" fmla="*/ 0 h 16272"/>
                <a:gd name="T6" fmla="*/ 0 w 16248"/>
                <a:gd name="T7" fmla="*/ 0 h 16272"/>
                <a:gd name="T8" fmla="*/ 0 w 16248"/>
                <a:gd name="T9" fmla="*/ 0 h 16272"/>
                <a:gd name="T10" fmla="*/ 0 w 16248"/>
                <a:gd name="T11" fmla="*/ 0 h 16272"/>
                <a:gd name="T12" fmla="*/ 0 w 16248"/>
                <a:gd name="T13" fmla="*/ 0 h 16272"/>
                <a:gd name="T14" fmla="*/ 0 w 16248"/>
                <a:gd name="T15" fmla="*/ 0 h 16272"/>
                <a:gd name="T16" fmla="*/ 0 w 16248"/>
                <a:gd name="T17" fmla="*/ 0 h 16272"/>
                <a:gd name="T18" fmla="*/ 0 w 16248"/>
                <a:gd name="T19" fmla="*/ 0 h 16272"/>
                <a:gd name="T20" fmla="*/ 0 w 16248"/>
                <a:gd name="T21" fmla="*/ 0 h 16272"/>
                <a:gd name="T22" fmla="*/ 0 w 16248"/>
                <a:gd name="T23" fmla="*/ 0 h 16272"/>
                <a:gd name="T24" fmla="*/ 0 w 16248"/>
                <a:gd name="T25" fmla="*/ 0 h 16272"/>
                <a:gd name="T26" fmla="*/ 0 w 16248"/>
                <a:gd name="T27" fmla="*/ 0 h 16272"/>
                <a:gd name="T28" fmla="*/ 0 w 16248"/>
                <a:gd name="T29" fmla="*/ 0 h 16272"/>
                <a:gd name="T30" fmla="*/ 0 w 16248"/>
                <a:gd name="T31" fmla="*/ 0 h 16272"/>
                <a:gd name="T32" fmla="*/ 0 w 16248"/>
                <a:gd name="T33" fmla="*/ 0 h 16272"/>
                <a:gd name="T34" fmla="*/ 0 w 16248"/>
                <a:gd name="T35" fmla="*/ 0 h 16272"/>
                <a:gd name="T36" fmla="*/ 0 w 16248"/>
                <a:gd name="T37" fmla="*/ 0 h 16272"/>
                <a:gd name="T38" fmla="*/ 0 w 16248"/>
                <a:gd name="T39" fmla="*/ 0 h 16272"/>
                <a:gd name="T40" fmla="*/ 0 w 16248"/>
                <a:gd name="T41" fmla="*/ 0 h 16272"/>
                <a:gd name="T42" fmla="*/ 0 w 16248"/>
                <a:gd name="T43" fmla="*/ 0 h 16272"/>
                <a:gd name="T44" fmla="*/ 0 w 16248"/>
                <a:gd name="T45" fmla="*/ 0 h 16272"/>
                <a:gd name="T46" fmla="*/ 0 w 16248"/>
                <a:gd name="T47" fmla="*/ 0 h 16272"/>
                <a:gd name="T48" fmla="*/ 0 w 16248"/>
                <a:gd name="T49" fmla="*/ 0 h 16272"/>
                <a:gd name="T50" fmla="*/ 0 w 16248"/>
                <a:gd name="T51" fmla="*/ 0 h 16272"/>
                <a:gd name="T52" fmla="*/ 0 w 16248"/>
                <a:gd name="T53" fmla="*/ 0 h 16272"/>
                <a:gd name="T54" fmla="*/ 0 w 16248"/>
                <a:gd name="T55" fmla="*/ 0 h 16272"/>
                <a:gd name="T56" fmla="*/ 0 w 16248"/>
                <a:gd name="T57" fmla="*/ 0 h 16272"/>
                <a:gd name="T58" fmla="*/ 0 w 16248"/>
                <a:gd name="T59" fmla="*/ 0 h 16272"/>
                <a:gd name="T60" fmla="*/ 0 w 16248"/>
                <a:gd name="T61" fmla="*/ 0 h 16272"/>
                <a:gd name="T62" fmla="*/ 0 w 16248"/>
                <a:gd name="T63" fmla="*/ 0 h 16272"/>
                <a:gd name="T64" fmla="*/ 0 w 16248"/>
                <a:gd name="T65" fmla="*/ 0 h 16272"/>
                <a:gd name="T66" fmla="*/ 0 w 16248"/>
                <a:gd name="T67" fmla="*/ 0 h 16272"/>
                <a:gd name="T68" fmla="*/ 0 w 16248"/>
                <a:gd name="T69" fmla="*/ 0 h 16272"/>
                <a:gd name="T70" fmla="*/ 0 w 16248"/>
                <a:gd name="T71" fmla="*/ 0 h 16272"/>
                <a:gd name="T72" fmla="*/ 0 w 16248"/>
                <a:gd name="T73" fmla="*/ 0 h 16272"/>
                <a:gd name="T74" fmla="*/ 0 w 16248"/>
                <a:gd name="T75" fmla="*/ 0 h 16272"/>
                <a:gd name="T76" fmla="*/ 0 w 16248"/>
                <a:gd name="T77" fmla="*/ 0 h 16272"/>
                <a:gd name="T78" fmla="*/ 0 w 16248"/>
                <a:gd name="T79" fmla="*/ 0 h 16272"/>
                <a:gd name="T80" fmla="*/ 0 w 16248"/>
                <a:gd name="T81" fmla="*/ 0 h 16272"/>
                <a:gd name="T82" fmla="*/ 0 w 16248"/>
                <a:gd name="T83" fmla="*/ 0 h 16272"/>
                <a:gd name="T84" fmla="*/ 0 w 16248"/>
                <a:gd name="T85" fmla="*/ 0 h 16272"/>
                <a:gd name="T86" fmla="*/ 0 w 16248"/>
                <a:gd name="T87" fmla="*/ 0 h 16272"/>
                <a:gd name="T88" fmla="*/ 0 w 16248"/>
                <a:gd name="T89" fmla="*/ 0 h 16272"/>
                <a:gd name="T90" fmla="*/ 0 w 16248"/>
                <a:gd name="T91" fmla="*/ 0 h 16272"/>
                <a:gd name="T92" fmla="*/ 0 w 16248"/>
                <a:gd name="T93" fmla="*/ 0 h 16272"/>
                <a:gd name="T94" fmla="*/ 0 w 16248"/>
                <a:gd name="T95" fmla="*/ 0 h 16272"/>
                <a:gd name="T96" fmla="*/ 0 w 16248"/>
                <a:gd name="T97" fmla="*/ 0 h 16272"/>
                <a:gd name="T98" fmla="*/ 0 w 16248"/>
                <a:gd name="T99" fmla="*/ 0 h 16272"/>
                <a:gd name="T100" fmla="*/ 0 w 16248"/>
                <a:gd name="T101" fmla="*/ 0 h 16272"/>
                <a:gd name="T102" fmla="*/ 0 w 16248"/>
                <a:gd name="T103" fmla="*/ 0 h 16272"/>
                <a:gd name="T104" fmla="*/ 0 w 16248"/>
                <a:gd name="T105" fmla="*/ 0 h 16272"/>
                <a:gd name="T106" fmla="*/ 0 w 16248"/>
                <a:gd name="T107" fmla="*/ 0 h 16272"/>
                <a:gd name="T108" fmla="*/ 0 w 16248"/>
                <a:gd name="T109" fmla="*/ 0 h 16272"/>
                <a:gd name="T110" fmla="*/ 0 w 16248"/>
                <a:gd name="T111" fmla="*/ 0 h 16272"/>
                <a:gd name="T112" fmla="*/ 0 w 16248"/>
                <a:gd name="T113" fmla="*/ 0 h 16272"/>
                <a:gd name="T114" fmla="*/ 0 w 16248"/>
                <a:gd name="T115" fmla="*/ 0 h 16272"/>
                <a:gd name="T116" fmla="*/ 0 w 16248"/>
                <a:gd name="T117" fmla="*/ 0 h 16272"/>
                <a:gd name="T118" fmla="*/ 0 w 16248"/>
                <a:gd name="T119" fmla="*/ 0 h 16272"/>
                <a:gd name="T120" fmla="*/ 0 w 16248"/>
                <a:gd name="T121" fmla="*/ 0 h 16272"/>
                <a:gd name="T122" fmla="*/ 0 w 16248"/>
                <a:gd name="T123" fmla="*/ 0 h 1627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248"/>
                <a:gd name="T187" fmla="*/ 0 h 16272"/>
                <a:gd name="T188" fmla="*/ 16248 w 16248"/>
                <a:gd name="T189" fmla="*/ 16272 h 1627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248" h="16272">
                  <a:moveTo>
                    <a:pt x="16054" y="8128"/>
                  </a:moveTo>
                  <a:lnTo>
                    <a:pt x="16051" y="8349"/>
                  </a:lnTo>
                  <a:lnTo>
                    <a:pt x="16042" y="8568"/>
                  </a:lnTo>
                  <a:lnTo>
                    <a:pt x="16026" y="8787"/>
                  </a:lnTo>
                  <a:lnTo>
                    <a:pt x="16006" y="9004"/>
                  </a:lnTo>
                  <a:lnTo>
                    <a:pt x="15979" y="9219"/>
                  </a:lnTo>
                  <a:lnTo>
                    <a:pt x="15946" y="9432"/>
                  </a:lnTo>
                  <a:lnTo>
                    <a:pt x="15908" y="9643"/>
                  </a:lnTo>
                  <a:lnTo>
                    <a:pt x="15865" y="9853"/>
                  </a:lnTo>
                  <a:lnTo>
                    <a:pt x="15815" y="10060"/>
                  </a:lnTo>
                  <a:lnTo>
                    <a:pt x="15761" y="10266"/>
                  </a:lnTo>
                  <a:lnTo>
                    <a:pt x="15700" y="10469"/>
                  </a:lnTo>
                  <a:lnTo>
                    <a:pt x="15635" y="10669"/>
                  </a:lnTo>
                  <a:lnTo>
                    <a:pt x="15565" y="10868"/>
                  </a:lnTo>
                  <a:lnTo>
                    <a:pt x="15490" y="11064"/>
                  </a:lnTo>
                  <a:lnTo>
                    <a:pt x="15409" y="11257"/>
                  </a:lnTo>
                  <a:lnTo>
                    <a:pt x="15324" y="11448"/>
                  </a:lnTo>
                  <a:lnTo>
                    <a:pt x="15233" y="11637"/>
                  </a:lnTo>
                  <a:lnTo>
                    <a:pt x="15138" y="11822"/>
                  </a:lnTo>
                  <a:lnTo>
                    <a:pt x="15038" y="12005"/>
                  </a:lnTo>
                  <a:lnTo>
                    <a:pt x="14934" y="12185"/>
                  </a:lnTo>
                  <a:lnTo>
                    <a:pt x="14825" y="12361"/>
                  </a:lnTo>
                  <a:lnTo>
                    <a:pt x="14712" y="12535"/>
                  </a:lnTo>
                  <a:lnTo>
                    <a:pt x="14594" y="12705"/>
                  </a:lnTo>
                  <a:lnTo>
                    <a:pt x="14472" y="12872"/>
                  </a:lnTo>
                  <a:lnTo>
                    <a:pt x="14346" y="13036"/>
                  </a:lnTo>
                  <a:lnTo>
                    <a:pt x="14216" y="13197"/>
                  </a:lnTo>
                  <a:lnTo>
                    <a:pt x="14082" y="13354"/>
                  </a:lnTo>
                  <a:lnTo>
                    <a:pt x="13942" y="13508"/>
                  </a:lnTo>
                  <a:lnTo>
                    <a:pt x="13801" y="13657"/>
                  </a:lnTo>
                  <a:lnTo>
                    <a:pt x="13655" y="13804"/>
                  </a:lnTo>
                  <a:lnTo>
                    <a:pt x="13505" y="13946"/>
                  </a:lnTo>
                  <a:lnTo>
                    <a:pt x="13352" y="14084"/>
                  </a:lnTo>
                  <a:lnTo>
                    <a:pt x="12331" y="12547"/>
                  </a:lnTo>
                  <a:lnTo>
                    <a:pt x="12441" y="12442"/>
                  </a:lnTo>
                  <a:lnTo>
                    <a:pt x="12549" y="12334"/>
                  </a:lnTo>
                  <a:lnTo>
                    <a:pt x="12653" y="12223"/>
                  </a:lnTo>
                  <a:lnTo>
                    <a:pt x="12756" y="12111"/>
                  </a:lnTo>
                  <a:lnTo>
                    <a:pt x="12856" y="11996"/>
                  </a:lnTo>
                  <a:lnTo>
                    <a:pt x="12952" y="11878"/>
                  </a:lnTo>
                  <a:lnTo>
                    <a:pt x="13046" y="11758"/>
                  </a:lnTo>
                  <a:lnTo>
                    <a:pt x="13136" y="11634"/>
                  </a:lnTo>
                  <a:lnTo>
                    <a:pt x="13224" y="11510"/>
                  </a:lnTo>
                  <a:lnTo>
                    <a:pt x="13308" y="11382"/>
                  </a:lnTo>
                  <a:lnTo>
                    <a:pt x="13389" y="11253"/>
                  </a:lnTo>
                  <a:lnTo>
                    <a:pt x="13468" y="11122"/>
                  </a:lnTo>
                  <a:lnTo>
                    <a:pt x="13543" y="10988"/>
                  </a:lnTo>
                  <a:lnTo>
                    <a:pt x="13614" y="10852"/>
                  </a:lnTo>
                  <a:lnTo>
                    <a:pt x="13682" y="10714"/>
                  </a:lnTo>
                  <a:lnTo>
                    <a:pt x="13747" y="10575"/>
                  </a:lnTo>
                  <a:lnTo>
                    <a:pt x="13808" y="10433"/>
                  </a:lnTo>
                  <a:lnTo>
                    <a:pt x="13866" y="10290"/>
                  </a:lnTo>
                  <a:lnTo>
                    <a:pt x="13920" y="10145"/>
                  </a:lnTo>
                  <a:lnTo>
                    <a:pt x="13970" y="9997"/>
                  </a:lnTo>
                  <a:lnTo>
                    <a:pt x="14017" y="9849"/>
                  </a:lnTo>
                  <a:lnTo>
                    <a:pt x="14059" y="9699"/>
                  </a:lnTo>
                  <a:lnTo>
                    <a:pt x="14099" y="9548"/>
                  </a:lnTo>
                  <a:lnTo>
                    <a:pt x="14135" y="9394"/>
                  </a:lnTo>
                  <a:lnTo>
                    <a:pt x="14165" y="9239"/>
                  </a:lnTo>
                  <a:lnTo>
                    <a:pt x="14192" y="9083"/>
                  </a:lnTo>
                  <a:lnTo>
                    <a:pt x="14216" y="8926"/>
                  </a:lnTo>
                  <a:lnTo>
                    <a:pt x="14235" y="8768"/>
                  </a:lnTo>
                  <a:lnTo>
                    <a:pt x="14250" y="8608"/>
                  </a:lnTo>
                  <a:lnTo>
                    <a:pt x="14261" y="8446"/>
                  </a:lnTo>
                  <a:lnTo>
                    <a:pt x="14268" y="8284"/>
                  </a:lnTo>
                  <a:lnTo>
                    <a:pt x="14270" y="8121"/>
                  </a:lnTo>
                  <a:lnTo>
                    <a:pt x="14262" y="7812"/>
                  </a:lnTo>
                  <a:lnTo>
                    <a:pt x="14238" y="7505"/>
                  </a:lnTo>
                  <a:lnTo>
                    <a:pt x="14200" y="7204"/>
                  </a:lnTo>
                  <a:lnTo>
                    <a:pt x="14147" y="6907"/>
                  </a:lnTo>
                  <a:lnTo>
                    <a:pt x="14080" y="6617"/>
                  </a:lnTo>
                  <a:lnTo>
                    <a:pt x="13997" y="6331"/>
                  </a:lnTo>
                  <a:lnTo>
                    <a:pt x="13903" y="6050"/>
                  </a:lnTo>
                  <a:lnTo>
                    <a:pt x="13794" y="5777"/>
                  </a:lnTo>
                  <a:lnTo>
                    <a:pt x="13673" y="5509"/>
                  </a:lnTo>
                  <a:lnTo>
                    <a:pt x="13540" y="5250"/>
                  </a:lnTo>
                  <a:lnTo>
                    <a:pt x="13394" y="4997"/>
                  </a:lnTo>
                  <a:lnTo>
                    <a:pt x="13237" y="4752"/>
                  </a:lnTo>
                  <a:lnTo>
                    <a:pt x="13069" y="4515"/>
                  </a:lnTo>
                  <a:lnTo>
                    <a:pt x="12889" y="4288"/>
                  </a:lnTo>
                  <a:lnTo>
                    <a:pt x="12700" y="4068"/>
                  </a:lnTo>
                  <a:lnTo>
                    <a:pt x="12500" y="3858"/>
                  </a:lnTo>
                  <a:lnTo>
                    <a:pt x="12290" y="3658"/>
                  </a:lnTo>
                  <a:lnTo>
                    <a:pt x="12071" y="3469"/>
                  </a:lnTo>
                  <a:lnTo>
                    <a:pt x="11843" y="3289"/>
                  </a:lnTo>
                  <a:lnTo>
                    <a:pt x="11606" y="3121"/>
                  </a:lnTo>
                  <a:lnTo>
                    <a:pt x="11362" y="2964"/>
                  </a:lnTo>
                  <a:lnTo>
                    <a:pt x="11109" y="2818"/>
                  </a:lnTo>
                  <a:lnTo>
                    <a:pt x="10850" y="2685"/>
                  </a:lnTo>
                  <a:lnTo>
                    <a:pt x="10583" y="2564"/>
                  </a:lnTo>
                  <a:lnTo>
                    <a:pt x="10309" y="2455"/>
                  </a:lnTo>
                  <a:lnTo>
                    <a:pt x="10029" y="2360"/>
                  </a:lnTo>
                  <a:lnTo>
                    <a:pt x="9743" y="2278"/>
                  </a:lnTo>
                  <a:lnTo>
                    <a:pt x="9452" y="2211"/>
                  </a:lnTo>
                  <a:lnTo>
                    <a:pt x="9155" y="2158"/>
                  </a:lnTo>
                  <a:lnTo>
                    <a:pt x="8854" y="2119"/>
                  </a:lnTo>
                  <a:lnTo>
                    <a:pt x="8548" y="2096"/>
                  </a:lnTo>
                  <a:lnTo>
                    <a:pt x="8239" y="2088"/>
                  </a:lnTo>
                  <a:lnTo>
                    <a:pt x="7929" y="2096"/>
                  </a:lnTo>
                  <a:lnTo>
                    <a:pt x="7623" y="2119"/>
                  </a:lnTo>
                  <a:lnTo>
                    <a:pt x="7322" y="2158"/>
                  </a:lnTo>
                  <a:lnTo>
                    <a:pt x="7026" y="2211"/>
                  </a:lnTo>
                  <a:lnTo>
                    <a:pt x="6735" y="2278"/>
                  </a:lnTo>
                  <a:lnTo>
                    <a:pt x="6449" y="2360"/>
                  </a:lnTo>
                  <a:lnTo>
                    <a:pt x="6169" y="2455"/>
                  </a:lnTo>
                  <a:lnTo>
                    <a:pt x="5895" y="2564"/>
                  </a:lnTo>
                  <a:lnTo>
                    <a:pt x="5628" y="2685"/>
                  </a:lnTo>
                  <a:lnTo>
                    <a:pt x="5369" y="2818"/>
                  </a:lnTo>
                  <a:lnTo>
                    <a:pt x="5115" y="2964"/>
                  </a:lnTo>
                  <a:lnTo>
                    <a:pt x="4871" y="3121"/>
                  </a:lnTo>
                  <a:lnTo>
                    <a:pt x="4635" y="3289"/>
                  </a:lnTo>
                  <a:lnTo>
                    <a:pt x="4407" y="3469"/>
                  </a:lnTo>
                  <a:lnTo>
                    <a:pt x="4187" y="3658"/>
                  </a:lnTo>
                  <a:lnTo>
                    <a:pt x="3978" y="3858"/>
                  </a:lnTo>
                  <a:lnTo>
                    <a:pt x="3778" y="4068"/>
                  </a:lnTo>
                  <a:lnTo>
                    <a:pt x="3589" y="4288"/>
                  </a:lnTo>
                  <a:lnTo>
                    <a:pt x="3409" y="4515"/>
                  </a:lnTo>
                  <a:lnTo>
                    <a:pt x="3241" y="4752"/>
                  </a:lnTo>
                  <a:lnTo>
                    <a:pt x="3083" y="4997"/>
                  </a:lnTo>
                  <a:lnTo>
                    <a:pt x="2938" y="5250"/>
                  </a:lnTo>
                  <a:lnTo>
                    <a:pt x="2805" y="5509"/>
                  </a:lnTo>
                  <a:lnTo>
                    <a:pt x="2684" y="5777"/>
                  </a:lnTo>
                  <a:lnTo>
                    <a:pt x="2575" y="6050"/>
                  </a:lnTo>
                  <a:lnTo>
                    <a:pt x="2480" y="6331"/>
                  </a:lnTo>
                  <a:lnTo>
                    <a:pt x="2398" y="6617"/>
                  </a:lnTo>
                  <a:lnTo>
                    <a:pt x="2331" y="6907"/>
                  </a:lnTo>
                  <a:lnTo>
                    <a:pt x="2278" y="7204"/>
                  </a:lnTo>
                  <a:lnTo>
                    <a:pt x="2240" y="7505"/>
                  </a:lnTo>
                  <a:lnTo>
                    <a:pt x="2216" y="7812"/>
                  </a:lnTo>
                  <a:lnTo>
                    <a:pt x="2208" y="8121"/>
                  </a:lnTo>
                  <a:lnTo>
                    <a:pt x="2216" y="8431"/>
                  </a:lnTo>
                  <a:lnTo>
                    <a:pt x="2240" y="8737"/>
                  </a:lnTo>
                  <a:lnTo>
                    <a:pt x="2278" y="9038"/>
                  </a:lnTo>
                  <a:lnTo>
                    <a:pt x="2331" y="9335"/>
                  </a:lnTo>
                  <a:lnTo>
                    <a:pt x="2398" y="9626"/>
                  </a:lnTo>
                  <a:lnTo>
                    <a:pt x="2480" y="9912"/>
                  </a:lnTo>
                  <a:lnTo>
                    <a:pt x="2575" y="10192"/>
                  </a:lnTo>
                  <a:lnTo>
                    <a:pt x="2684" y="10466"/>
                  </a:lnTo>
                  <a:lnTo>
                    <a:pt x="2805" y="10733"/>
                  </a:lnTo>
                  <a:lnTo>
                    <a:pt x="2938" y="10993"/>
                  </a:lnTo>
                  <a:lnTo>
                    <a:pt x="3083" y="11246"/>
                  </a:lnTo>
                  <a:lnTo>
                    <a:pt x="3241" y="11490"/>
                  </a:lnTo>
                  <a:lnTo>
                    <a:pt x="3409" y="11727"/>
                  </a:lnTo>
                  <a:lnTo>
                    <a:pt x="3589" y="11955"/>
                  </a:lnTo>
                  <a:lnTo>
                    <a:pt x="3778" y="12175"/>
                  </a:lnTo>
                  <a:lnTo>
                    <a:pt x="3978" y="12384"/>
                  </a:lnTo>
                  <a:lnTo>
                    <a:pt x="4187" y="12584"/>
                  </a:lnTo>
                  <a:lnTo>
                    <a:pt x="4407" y="12774"/>
                  </a:lnTo>
                  <a:lnTo>
                    <a:pt x="4635" y="12954"/>
                  </a:lnTo>
                  <a:lnTo>
                    <a:pt x="4871" y="13121"/>
                  </a:lnTo>
                  <a:lnTo>
                    <a:pt x="5115" y="13279"/>
                  </a:lnTo>
                  <a:lnTo>
                    <a:pt x="5369" y="13424"/>
                  </a:lnTo>
                  <a:lnTo>
                    <a:pt x="5628" y="13558"/>
                  </a:lnTo>
                  <a:lnTo>
                    <a:pt x="5895" y="13679"/>
                  </a:lnTo>
                  <a:lnTo>
                    <a:pt x="6169" y="13787"/>
                  </a:lnTo>
                  <a:lnTo>
                    <a:pt x="6449" y="13882"/>
                  </a:lnTo>
                  <a:lnTo>
                    <a:pt x="6735" y="13964"/>
                  </a:lnTo>
                  <a:lnTo>
                    <a:pt x="7026" y="14032"/>
                  </a:lnTo>
                  <a:lnTo>
                    <a:pt x="7322" y="14084"/>
                  </a:lnTo>
                  <a:lnTo>
                    <a:pt x="7623" y="14123"/>
                  </a:lnTo>
                  <a:lnTo>
                    <a:pt x="7929" y="14146"/>
                  </a:lnTo>
                  <a:lnTo>
                    <a:pt x="8239" y="14155"/>
                  </a:lnTo>
                  <a:lnTo>
                    <a:pt x="8336" y="14154"/>
                  </a:lnTo>
                  <a:lnTo>
                    <a:pt x="8433" y="14152"/>
                  </a:lnTo>
                  <a:lnTo>
                    <a:pt x="8529" y="14147"/>
                  </a:lnTo>
                  <a:lnTo>
                    <a:pt x="8626" y="14142"/>
                  </a:lnTo>
                  <a:lnTo>
                    <a:pt x="8721" y="14135"/>
                  </a:lnTo>
                  <a:lnTo>
                    <a:pt x="8816" y="14127"/>
                  </a:lnTo>
                  <a:lnTo>
                    <a:pt x="8911" y="14117"/>
                  </a:lnTo>
                  <a:lnTo>
                    <a:pt x="9006" y="14106"/>
                  </a:lnTo>
                  <a:lnTo>
                    <a:pt x="9099" y="14093"/>
                  </a:lnTo>
                  <a:lnTo>
                    <a:pt x="9193" y="14078"/>
                  </a:lnTo>
                  <a:lnTo>
                    <a:pt x="9285" y="14063"/>
                  </a:lnTo>
                  <a:lnTo>
                    <a:pt x="9379" y="14046"/>
                  </a:lnTo>
                  <a:lnTo>
                    <a:pt x="9470" y="14027"/>
                  </a:lnTo>
                  <a:lnTo>
                    <a:pt x="9562" y="14008"/>
                  </a:lnTo>
                  <a:lnTo>
                    <a:pt x="9653" y="13987"/>
                  </a:lnTo>
                  <a:lnTo>
                    <a:pt x="9744" y="13963"/>
                  </a:lnTo>
                  <a:lnTo>
                    <a:pt x="10817" y="15588"/>
                  </a:lnTo>
                  <a:lnTo>
                    <a:pt x="10738" y="15616"/>
                  </a:lnTo>
                  <a:lnTo>
                    <a:pt x="10659" y="15643"/>
                  </a:lnTo>
                  <a:lnTo>
                    <a:pt x="10580" y="15670"/>
                  </a:lnTo>
                  <a:lnTo>
                    <a:pt x="10499" y="15696"/>
                  </a:lnTo>
                  <a:lnTo>
                    <a:pt x="10418" y="15721"/>
                  </a:lnTo>
                  <a:lnTo>
                    <a:pt x="10338" y="15745"/>
                  </a:lnTo>
                  <a:lnTo>
                    <a:pt x="10256" y="15769"/>
                  </a:lnTo>
                  <a:lnTo>
                    <a:pt x="10175" y="15791"/>
                  </a:lnTo>
                  <a:lnTo>
                    <a:pt x="10093" y="15812"/>
                  </a:lnTo>
                  <a:lnTo>
                    <a:pt x="10010" y="15834"/>
                  </a:lnTo>
                  <a:lnTo>
                    <a:pt x="9928" y="15853"/>
                  </a:lnTo>
                  <a:lnTo>
                    <a:pt x="9845" y="15872"/>
                  </a:lnTo>
                  <a:lnTo>
                    <a:pt x="9761" y="15890"/>
                  </a:lnTo>
                  <a:lnTo>
                    <a:pt x="9678" y="15907"/>
                  </a:lnTo>
                  <a:lnTo>
                    <a:pt x="9593" y="15923"/>
                  </a:lnTo>
                  <a:lnTo>
                    <a:pt x="9509" y="15939"/>
                  </a:lnTo>
                  <a:lnTo>
                    <a:pt x="9425" y="15954"/>
                  </a:lnTo>
                  <a:lnTo>
                    <a:pt x="9340" y="15967"/>
                  </a:lnTo>
                  <a:lnTo>
                    <a:pt x="9255" y="15980"/>
                  </a:lnTo>
                  <a:lnTo>
                    <a:pt x="9170" y="15992"/>
                  </a:lnTo>
                  <a:lnTo>
                    <a:pt x="9084" y="16002"/>
                  </a:lnTo>
                  <a:lnTo>
                    <a:pt x="8998" y="16013"/>
                  </a:lnTo>
                  <a:lnTo>
                    <a:pt x="8911" y="16022"/>
                  </a:lnTo>
                  <a:lnTo>
                    <a:pt x="8825" y="16030"/>
                  </a:lnTo>
                  <a:lnTo>
                    <a:pt x="8739" y="16037"/>
                  </a:lnTo>
                  <a:lnTo>
                    <a:pt x="8651" y="16043"/>
                  </a:lnTo>
                  <a:lnTo>
                    <a:pt x="8564" y="16048"/>
                  </a:lnTo>
                  <a:lnTo>
                    <a:pt x="8476" y="16053"/>
                  </a:lnTo>
                  <a:lnTo>
                    <a:pt x="8389" y="16056"/>
                  </a:lnTo>
                  <a:lnTo>
                    <a:pt x="8300" y="16058"/>
                  </a:lnTo>
                  <a:lnTo>
                    <a:pt x="8212" y="16060"/>
                  </a:lnTo>
                  <a:lnTo>
                    <a:pt x="8123" y="16060"/>
                  </a:lnTo>
                  <a:lnTo>
                    <a:pt x="7717" y="16050"/>
                  </a:lnTo>
                  <a:lnTo>
                    <a:pt x="7315" y="16020"/>
                  </a:lnTo>
                  <a:lnTo>
                    <a:pt x="6919" y="15969"/>
                  </a:lnTo>
                  <a:lnTo>
                    <a:pt x="6529" y="15899"/>
                  </a:lnTo>
                  <a:lnTo>
                    <a:pt x="6146" y="15810"/>
                  </a:lnTo>
                  <a:lnTo>
                    <a:pt x="5770" y="15703"/>
                  </a:lnTo>
                  <a:lnTo>
                    <a:pt x="5402" y="15578"/>
                  </a:lnTo>
                  <a:lnTo>
                    <a:pt x="5042" y="15436"/>
                  </a:lnTo>
                  <a:lnTo>
                    <a:pt x="4692" y="15276"/>
                  </a:lnTo>
                  <a:lnTo>
                    <a:pt x="4349" y="15101"/>
                  </a:lnTo>
                  <a:lnTo>
                    <a:pt x="4018" y="14909"/>
                  </a:lnTo>
                  <a:lnTo>
                    <a:pt x="3695" y="14703"/>
                  </a:lnTo>
                  <a:lnTo>
                    <a:pt x="3384" y="14481"/>
                  </a:lnTo>
                  <a:lnTo>
                    <a:pt x="3084" y="14245"/>
                  </a:lnTo>
                  <a:lnTo>
                    <a:pt x="2797" y="13996"/>
                  </a:lnTo>
                  <a:lnTo>
                    <a:pt x="2521" y="13733"/>
                  </a:lnTo>
                  <a:lnTo>
                    <a:pt x="2258" y="13457"/>
                  </a:lnTo>
                  <a:lnTo>
                    <a:pt x="2009" y="13169"/>
                  </a:lnTo>
                  <a:lnTo>
                    <a:pt x="1773" y="12869"/>
                  </a:lnTo>
                  <a:lnTo>
                    <a:pt x="1551" y="12558"/>
                  </a:lnTo>
                  <a:lnTo>
                    <a:pt x="1345" y="12236"/>
                  </a:lnTo>
                  <a:lnTo>
                    <a:pt x="1154" y="11904"/>
                  </a:lnTo>
                  <a:lnTo>
                    <a:pt x="978" y="11561"/>
                  </a:lnTo>
                  <a:lnTo>
                    <a:pt x="818" y="11210"/>
                  </a:lnTo>
                  <a:lnTo>
                    <a:pt x="676" y="10850"/>
                  </a:lnTo>
                  <a:lnTo>
                    <a:pt x="551" y="10482"/>
                  </a:lnTo>
                  <a:lnTo>
                    <a:pt x="444" y="10106"/>
                  </a:lnTo>
                  <a:lnTo>
                    <a:pt x="356" y="9723"/>
                  </a:lnTo>
                  <a:lnTo>
                    <a:pt x="286" y="9333"/>
                  </a:lnTo>
                  <a:lnTo>
                    <a:pt x="235" y="8936"/>
                  </a:lnTo>
                  <a:lnTo>
                    <a:pt x="204" y="8535"/>
                  </a:lnTo>
                  <a:lnTo>
                    <a:pt x="194" y="8128"/>
                  </a:lnTo>
                  <a:lnTo>
                    <a:pt x="204" y="7720"/>
                  </a:lnTo>
                  <a:lnTo>
                    <a:pt x="235" y="7318"/>
                  </a:lnTo>
                  <a:lnTo>
                    <a:pt x="286" y="6922"/>
                  </a:lnTo>
                  <a:lnTo>
                    <a:pt x="356" y="6532"/>
                  </a:lnTo>
                  <a:lnTo>
                    <a:pt x="444" y="6149"/>
                  </a:lnTo>
                  <a:lnTo>
                    <a:pt x="551" y="5772"/>
                  </a:lnTo>
                  <a:lnTo>
                    <a:pt x="676" y="5404"/>
                  </a:lnTo>
                  <a:lnTo>
                    <a:pt x="818" y="5044"/>
                  </a:lnTo>
                  <a:lnTo>
                    <a:pt x="978" y="4693"/>
                  </a:lnTo>
                  <a:lnTo>
                    <a:pt x="1154" y="4351"/>
                  </a:lnTo>
                  <a:lnTo>
                    <a:pt x="1345" y="4019"/>
                  </a:lnTo>
                  <a:lnTo>
                    <a:pt x="1551" y="3697"/>
                  </a:lnTo>
                  <a:lnTo>
                    <a:pt x="1773" y="3386"/>
                  </a:lnTo>
                  <a:lnTo>
                    <a:pt x="2009" y="3086"/>
                  </a:lnTo>
                  <a:lnTo>
                    <a:pt x="2258" y="2798"/>
                  </a:lnTo>
                  <a:lnTo>
                    <a:pt x="2521" y="2522"/>
                  </a:lnTo>
                  <a:lnTo>
                    <a:pt x="2797" y="2259"/>
                  </a:lnTo>
                  <a:lnTo>
                    <a:pt x="3084" y="2010"/>
                  </a:lnTo>
                  <a:lnTo>
                    <a:pt x="3384" y="1774"/>
                  </a:lnTo>
                  <a:lnTo>
                    <a:pt x="3695" y="1552"/>
                  </a:lnTo>
                  <a:lnTo>
                    <a:pt x="4018" y="1345"/>
                  </a:lnTo>
                  <a:lnTo>
                    <a:pt x="4349" y="1154"/>
                  </a:lnTo>
                  <a:lnTo>
                    <a:pt x="4692" y="978"/>
                  </a:lnTo>
                  <a:lnTo>
                    <a:pt x="5042" y="819"/>
                  </a:lnTo>
                  <a:lnTo>
                    <a:pt x="5402" y="676"/>
                  </a:lnTo>
                  <a:lnTo>
                    <a:pt x="5770" y="551"/>
                  </a:lnTo>
                  <a:lnTo>
                    <a:pt x="6146" y="444"/>
                  </a:lnTo>
                  <a:lnTo>
                    <a:pt x="6529" y="356"/>
                  </a:lnTo>
                  <a:lnTo>
                    <a:pt x="6919" y="286"/>
                  </a:lnTo>
                  <a:lnTo>
                    <a:pt x="7315" y="235"/>
                  </a:lnTo>
                  <a:lnTo>
                    <a:pt x="7717" y="204"/>
                  </a:lnTo>
                  <a:lnTo>
                    <a:pt x="8123" y="194"/>
                  </a:lnTo>
                  <a:lnTo>
                    <a:pt x="8531" y="204"/>
                  </a:lnTo>
                  <a:lnTo>
                    <a:pt x="8933" y="235"/>
                  </a:lnTo>
                  <a:lnTo>
                    <a:pt x="9329" y="286"/>
                  </a:lnTo>
                  <a:lnTo>
                    <a:pt x="9719" y="356"/>
                  </a:lnTo>
                  <a:lnTo>
                    <a:pt x="10102" y="444"/>
                  </a:lnTo>
                  <a:lnTo>
                    <a:pt x="10478" y="551"/>
                  </a:lnTo>
                  <a:lnTo>
                    <a:pt x="10846" y="676"/>
                  </a:lnTo>
                  <a:lnTo>
                    <a:pt x="11206" y="819"/>
                  </a:lnTo>
                  <a:lnTo>
                    <a:pt x="11556" y="978"/>
                  </a:lnTo>
                  <a:lnTo>
                    <a:pt x="11899" y="1154"/>
                  </a:lnTo>
                  <a:lnTo>
                    <a:pt x="12230" y="1345"/>
                  </a:lnTo>
                  <a:lnTo>
                    <a:pt x="12553" y="1552"/>
                  </a:lnTo>
                  <a:lnTo>
                    <a:pt x="12864" y="1774"/>
                  </a:lnTo>
                  <a:lnTo>
                    <a:pt x="13164" y="2010"/>
                  </a:lnTo>
                  <a:lnTo>
                    <a:pt x="13451" y="2259"/>
                  </a:lnTo>
                  <a:lnTo>
                    <a:pt x="13727" y="2522"/>
                  </a:lnTo>
                  <a:lnTo>
                    <a:pt x="13990" y="2798"/>
                  </a:lnTo>
                  <a:lnTo>
                    <a:pt x="14239" y="3086"/>
                  </a:lnTo>
                  <a:lnTo>
                    <a:pt x="14475" y="3386"/>
                  </a:lnTo>
                  <a:lnTo>
                    <a:pt x="14697" y="3697"/>
                  </a:lnTo>
                  <a:lnTo>
                    <a:pt x="14903" y="4019"/>
                  </a:lnTo>
                  <a:lnTo>
                    <a:pt x="15094" y="4351"/>
                  </a:lnTo>
                  <a:lnTo>
                    <a:pt x="15270" y="4693"/>
                  </a:lnTo>
                  <a:lnTo>
                    <a:pt x="15430" y="5044"/>
                  </a:lnTo>
                  <a:lnTo>
                    <a:pt x="15572" y="5404"/>
                  </a:lnTo>
                  <a:lnTo>
                    <a:pt x="15696" y="5772"/>
                  </a:lnTo>
                  <a:lnTo>
                    <a:pt x="15804" y="6149"/>
                  </a:lnTo>
                  <a:lnTo>
                    <a:pt x="15892" y="6532"/>
                  </a:lnTo>
                  <a:lnTo>
                    <a:pt x="15962" y="6922"/>
                  </a:lnTo>
                  <a:lnTo>
                    <a:pt x="16013" y="7318"/>
                  </a:lnTo>
                  <a:lnTo>
                    <a:pt x="16044" y="7720"/>
                  </a:lnTo>
                  <a:lnTo>
                    <a:pt x="16054" y="8128"/>
                  </a:lnTo>
                  <a:close/>
                  <a:moveTo>
                    <a:pt x="13212" y="14203"/>
                  </a:moveTo>
                  <a:lnTo>
                    <a:pt x="13321" y="14366"/>
                  </a:lnTo>
                  <a:lnTo>
                    <a:pt x="14472" y="16086"/>
                  </a:lnTo>
                  <a:lnTo>
                    <a:pt x="11387" y="16086"/>
                  </a:lnTo>
                  <a:lnTo>
                    <a:pt x="11117" y="15681"/>
                  </a:lnTo>
                  <a:lnTo>
                    <a:pt x="11009" y="15516"/>
                  </a:lnTo>
                  <a:lnTo>
                    <a:pt x="9829" y="13742"/>
                  </a:lnTo>
                  <a:lnTo>
                    <a:pt x="9848" y="13730"/>
                  </a:lnTo>
                  <a:lnTo>
                    <a:pt x="9752" y="13757"/>
                  </a:lnTo>
                  <a:lnTo>
                    <a:pt x="9654" y="13781"/>
                  </a:lnTo>
                  <a:lnTo>
                    <a:pt x="9557" y="13806"/>
                  </a:lnTo>
                  <a:lnTo>
                    <a:pt x="9459" y="13827"/>
                  </a:lnTo>
                  <a:lnTo>
                    <a:pt x="9361" y="13847"/>
                  </a:lnTo>
                  <a:lnTo>
                    <a:pt x="9261" y="13866"/>
                  </a:lnTo>
                  <a:lnTo>
                    <a:pt x="9161" y="13883"/>
                  </a:lnTo>
                  <a:lnTo>
                    <a:pt x="9061" y="13898"/>
                  </a:lnTo>
                  <a:lnTo>
                    <a:pt x="8960" y="13912"/>
                  </a:lnTo>
                  <a:lnTo>
                    <a:pt x="8858" y="13924"/>
                  </a:lnTo>
                  <a:lnTo>
                    <a:pt x="8756" y="13934"/>
                  </a:lnTo>
                  <a:lnTo>
                    <a:pt x="8654" y="13942"/>
                  </a:lnTo>
                  <a:lnTo>
                    <a:pt x="8550" y="13948"/>
                  </a:lnTo>
                  <a:lnTo>
                    <a:pt x="8447" y="13952"/>
                  </a:lnTo>
                  <a:lnTo>
                    <a:pt x="8343" y="13955"/>
                  </a:lnTo>
                  <a:lnTo>
                    <a:pt x="8239" y="13956"/>
                  </a:lnTo>
                  <a:lnTo>
                    <a:pt x="7939" y="13948"/>
                  </a:lnTo>
                  <a:lnTo>
                    <a:pt x="7644" y="13926"/>
                  </a:lnTo>
                  <a:lnTo>
                    <a:pt x="7353" y="13889"/>
                  </a:lnTo>
                  <a:lnTo>
                    <a:pt x="7066" y="13837"/>
                  </a:lnTo>
                  <a:lnTo>
                    <a:pt x="6784" y="13772"/>
                  </a:lnTo>
                  <a:lnTo>
                    <a:pt x="6508" y="13693"/>
                  </a:lnTo>
                  <a:lnTo>
                    <a:pt x="6237" y="13601"/>
                  </a:lnTo>
                  <a:lnTo>
                    <a:pt x="5972" y="13497"/>
                  </a:lnTo>
                  <a:lnTo>
                    <a:pt x="5714" y="13380"/>
                  </a:lnTo>
                  <a:lnTo>
                    <a:pt x="5462" y="13250"/>
                  </a:lnTo>
                  <a:lnTo>
                    <a:pt x="5218" y="13109"/>
                  </a:lnTo>
                  <a:lnTo>
                    <a:pt x="4981" y="12958"/>
                  </a:lnTo>
                  <a:lnTo>
                    <a:pt x="4753" y="12795"/>
                  </a:lnTo>
                  <a:lnTo>
                    <a:pt x="4533" y="12621"/>
                  </a:lnTo>
                  <a:lnTo>
                    <a:pt x="4320" y="12437"/>
                  </a:lnTo>
                  <a:lnTo>
                    <a:pt x="4118" y="12244"/>
                  </a:lnTo>
                  <a:lnTo>
                    <a:pt x="3925" y="12041"/>
                  </a:lnTo>
                  <a:lnTo>
                    <a:pt x="3741" y="11829"/>
                  </a:lnTo>
                  <a:lnTo>
                    <a:pt x="3567" y="11609"/>
                  </a:lnTo>
                  <a:lnTo>
                    <a:pt x="3405" y="11380"/>
                  </a:lnTo>
                  <a:lnTo>
                    <a:pt x="3253" y="11143"/>
                  </a:lnTo>
                  <a:lnTo>
                    <a:pt x="3112" y="10898"/>
                  </a:lnTo>
                  <a:lnTo>
                    <a:pt x="2983" y="10647"/>
                  </a:lnTo>
                  <a:lnTo>
                    <a:pt x="2866" y="10389"/>
                  </a:lnTo>
                  <a:lnTo>
                    <a:pt x="2761" y="10124"/>
                  </a:lnTo>
                  <a:lnTo>
                    <a:pt x="2670" y="9853"/>
                  </a:lnTo>
                  <a:lnTo>
                    <a:pt x="2590" y="9577"/>
                  </a:lnTo>
                  <a:lnTo>
                    <a:pt x="2525" y="9294"/>
                  </a:lnTo>
                  <a:lnTo>
                    <a:pt x="2473" y="9008"/>
                  </a:lnTo>
                  <a:lnTo>
                    <a:pt x="2437" y="8717"/>
                  </a:lnTo>
                  <a:lnTo>
                    <a:pt x="2414" y="8421"/>
                  </a:lnTo>
                  <a:lnTo>
                    <a:pt x="2406" y="8121"/>
                  </a:lnTo>
                  <a:lnTo>
                    <a:pt x="2414" y="7822"/>
                  </a:lnTo>
                  <a:lnTo>
                    <a:pt x="2437" y="7526"/>
                  </a:lnTo>
                  <a:lnTo>
                    <a:pt x="2473" y="7235"/>
                  </a:lnTo>
                  <a:lnTo>
                    <a:pt x="2525" y="6948"/>
                  </a:lnTo>
                  <a:lnTo>
                    <a:pt x="2590" y="6666"/>
                  </a:lnTo>
                  <a:lnTo>
                    <a:pt x="2670" y="6390"/>
                  </a:lnTo>
                  <a:lnTo>
                    <a:pt x="2761" y="6118"/>
                  </a:lnTo>
                  <a:lnTo>
                    <a:pt x="2866" y="5854"/>
                  </a:lnTo>
                  <a:lnTo>
                    <a:pt x="2983" y="5596"/>
                  </a:lnTo>
                  <a:lnTo>
                    <a:pt x="3112" y="5343"/>
                  </a:lnTo>
                  <a:lnTo>
                    <a:pt x="3253" y="5099"/>
                  </a:lnTo>
                  <a:lnTo>
                    <a:pt x="3405" y="4862"/>
                  </a:lnTo>
                  <a:lnTo>
                    <a:pt x="3567" y="4633"/>
                  </a:lnTo>
                  <a:lnTo>
                    <a:pt x="3741" y="4414"/>
                  </a:lnTo>
                  <a:lnTo>
                    <a:pt x="3925" y="4201"/>
                  </a:lnTo>
                  <a:lnTo>
                    <a:pt x="4118" y="3999"/>
                  </a:lnTo>
                  <a:lnTo>
                    <a:pt x="4320" y="3806"/>
                  </a:lnTo>
                  <a:lnTo>
                    <a:pt x="4533" y="3622"/>
                  </a:lnTo>
                  <a:lnTo>
                    <a:pt x="4753" y="3448"/>
                  </a:lnTo>
                  <a:lnTo>
                    <a:pt x="4981" y="3285"/>
                  </a:lnTo>
                  <a:lnTo>
                    <a:pt x="5218" y="3133"/>
                  </a:lnTo>
                  <a:lnTo>
                    <a:pt x="5462" y="2992"/>
                  </a:lnTo>
                  <a:lnTo>
                    <a:pt x="5714" y="2863"/>
                  </a:lnTo>
                  <a:lnTo>
                    <a:pt x="5972" y="2746"/>
                  </a:lnTo>
                  <a:lnTo>
                    <a:pt x="6237" y="2641"/>
                  </a:lnTo>
                  <a:lnTo>
                    <a:pt x="6508" y="2550"/>
                  </a:lnTo>
                  <a:lnTo>
                    <a:pt x="6784" y="2470"/>
                  </a:lnTo>
                  <a:lnTo>
                    <a:pt x="7066" y="2405"/>
                  </a:lnTo>
                  <a:lnTo>
                    <a:pt x="7353" y="2353"/>
                  </a:lnTo>
                  <a:lnTo>
                    <a:pt x="7644" y="2317"/>
                  </a:lnTo>
                  <a:lnTo>
                    <a:pt x="7939" y="2294"/>
                  </a:lnTo>
                  <a:lnTo>
                    <a:pt x="8239" y="2286"/>
                  </a:lnTo>
                  <a:lnTo>
                    <a:pt x="8538" y="2294"/>
                  </a:lnTo>
                  <a:lnTo>
                    <a:pt x="8834" y="2317"/>
                  </a:lnTo>
                  <a:lnTo>
                    <a:pt x="9125" y="2353"/>
                  </a:lnTo>
                  <a:lnTo>
                    <a:pt x="9411" y="2405"/>
                  </a:lnTo>
                  <a:lnTo>
                    <a:pt x="9693" y="2470"/>
                  </a:lnTo>
                  <a:lnTo>
                    <a:pt x="9970" y="2550"/>
                  </a:lnTo>
                  <a:lnTo>
                    <a:pt x="10241" y="2641"/>
                  </a:lnTo>
                  <a:lnTo>
                    <a:pt x="10505" y="2746"/>
                  </a:lnTo>
                  <a:lnTo>
                    <a:pt x="10764" y="2863"/>
                  </a:lnTo>
                  <a:lnTo>
                    <a:pt x="11015" y="2992"/>
                  </a:lnTo>
                  <a:lnTo>
                    <a:pt x="11260" y="3133"/>
                  </a:lnTo>
                  <a:lnTo>
                    <a:pt x="11497" y="3285"/>
                  </a:lnTo>
                  <a:lnTo>
                    <a:pt x="11725" y="3448"/>
                  </a:lnTo>
                  <a:lnTo>
                    <a:pt x="11945" y="3622"/>
                  </a:lnTo>
                  <a:lnTo>
                    <a:pt x="12157" y="3806"/>
                  </a:lnTo>
                  <a:lnTo>
                    <a:pt x="12360" y="3999"/>
                  </a:lnTo>
                  <a:lnTo>
                    <a:pt x="12553" y="4201"/>
                  </a:lnTo>
                  <a:lnTo>
                    <a:pt x="12737" y="4414"/>
                  </a:lnTo>
                  <a:lnTo>
                    <a:pt x="12911" y="4633"/>
                  </a:lnTo>
                  <a:lnTo>
                    <a:pt x="13073" y="4862"/>
                  </a:lnTo>
                  <a:lnTo>
                    <a:pt x="13225" y="5099"/>
                  </a:lnTo>
                  <a:lnTo>
                    <a:pt x="13366" y="5343"/>
                  </a:lnTo>
                  <a:lnTo>
                    <a:pt x="13495" y="5596"/>
                  </a:lnTo>
                  <a:lnTo>
                    <a:pt x="13612" y="5854"/>
                  </a:lnTo>
                  <a:lnTo>
                    <a:pt x="13717" y="6118"/>
                  </a:lnTo>
                  <a:lnTo>
                    <a:pt x="13808" y="6390"/>
                  </a:lnTo>
                  <a:lnTo>
                    <a:pt x="13888" y="6666"/>
                  </a:lnTo>
                  <a:lnTo>
                    <a:pt x="13953" y="6948"/>
                  </a:lnTo>
                  <a:lnTo>
                    <a:pt x="14004" y="7235"/>
                  </a:lnTo>
                  <a:lnTo>
                    <a:pt x="14041" y="7526"/>
                  </a:lnTo>
                  <a:lnTo>
                    <a:pt x="14063" y="7822"/>
                  </a:lnTo>
                  <a:lnTo>
                    <a:pt x="14072" y="8121"/>
                  </a:lnTo>
                  <a:lnTo>
                    <a:pt x="14069" y="8284"/>
                  </a:lnTo>
                  <a:lnTo>
                    <a:pt x="14062" y="8446"/>
                  </a:lnTo>
                  <a:lnTo>
                    <a:pt x="14051" y="8607"/>
                  </a:lnTo>
                  <a:lnTo>
                    <a:pt x="14036" y="8767"/>
                  </a:lnTo>
                  <a:lnTo>
                    <a:pt x="14016" y="8925"/>
                  </a:lnTo>
                  <a:lnTo>
                    <a:pt x="13992" y="9083"/>
                  </a:lnTo>
                  <a:lnTo>
                    <a:pt x="13964" y="9238"/>
                  </a:lnTo>
                  <a:lnTo>
                    <a:pt x="13931" y="9392"/>
                  </a:lnTo>
                  <a:lnTo>
                    <a:pt x="13896" y="9546"/>
                  </a:lnTo>
                  <a:lnTo>
                    <a:pt x="13855" y="9696"/>
                  </a:lnTo>
                  <a:lnTo>
                    <a:pt x="13810" y="9846"/>
                  </a:lnTo>
                  <a:lnTo>
                    <a:pt x="13762" y="9994"/>
                  </a:lnTo>
                  <a:lnTo>
                    <a:pt x="13711" y="10139"/>
                  </a:lnTo>
                  <a:lnTo>
                    <a:pt x="13655" y="10284"/>
                  </a:lnTo>
                  <a:lnTo>
                    <a:pt x="13596" y="10426"/>
                  </a:lnTo>
                  <a:lnTo>
                    <a:pt x="13533" y="10568"/>
                  </a:lnTo>
                  <a:lnTo>
                    <a:pt x="13466" y="10706"/>
                  </a:lnTo>
                  <a:lnTo>
                    <a:pt x="13395" y="10842"/>
                  </a:lnTo>
                  <a:lnTo>
                    <a:pt x="13322" y="10977"/>
                  </a:lnTo>
                  <a:lnTo>
                    <a:pt x="13245" y="11110"/>
                  </a:lnTo>
                  <a:lnTo>
                    <a:pt x="13165" y="11240"/>
                  </a:lnTo>
                  <a:lnTo>
                    <a:pt x="13081" y="11367"/>
                  </a:lnTo>
                  <a:lnTo>
                    <a:pt x="12994" y="11493"/>
                  </a:lnTo>
                  <a:lnTo>
                    <a:pt x="12904" y="11616"/>
                  </a:lnTo>
                  <a:lnTo>
                    <a:pt x="12811" y="11736"/>
                  </a:lnTo>
                  <a:lnTo>
                    <a:pt x="12715" y="11855"/>
                  </a:lnTo>
                  <a:lnTo>
                    <a:pt x="12616" y="11970"/>
                  </a:lnTo>
                  <a:lnTo>
                    <a:pt x="12514" y="12083"/>
                  </a:lnTo>
                  <a:lnTo>
                    <a:pt x="12409" y="12194"/>
                  </a:lnTo>
                  <a:lnTo>
                    <a:pt x="12302" y="12301"/>
                  </a:lnTo>
                  <a:lnTo>
                    <a:pt x="12191" y="12405"/>
                  </a:lnTo>
                  <a:lnTo>
                    <a:pt x="12078" y="12508"/>
                  </a:lnTo>
                  <a:lnTo>
                    <a:pt x="13212" y="14203"/>
                  </a:lnTo>
                  <a:close/>
                  <a:moveTo>
                    <a:pt x="10927" y="15754"/>
                  </a:moveTo>
                  <a:lnTo>
                    <a:pt x="11270" y="16272"/>
                  </a:lnTo>
                  <a:lnTo>
                    <a:pt x="14800" y="16266"/>
                  </a:lnTo>
                  <a:lnTo>
                    <a:pt x="13460" y="14247"/>
                  </a:lnTo>
                  <a:lnTo>
                    <a:pt x="13618" y="14106"/>
                  </a:lnTo>
                  <a:lnTo>
                    <a:pt x="13773" y="13959"/>
                  </a:lnTo>
                  <a:lnTo>
                    <a:pt x="13923" y="13810"/>
                  </a:lnTo>
                  <a:lnTo>
                    <a:pt x="14069" y="13656"/>
                  </a:lnTo>
                  <a:lnTo>
                    <a:pt x="14213" y="13499"/>
                  </a:lnTo>
                  <a:lnTo>
                    <a:pt x="14351" y="13337"/>
                  </a:lnTo>
                  <a:lnTo>
                    <a:pt x="14485" y="13172"/>
                  </a:lnTo>
                  <a:lnTo>
                    <a:pt x="14615" y="13004"/>
                  </a:lnTo>
                  <a:lnTo>
                    <a:pt x="14741" y="12833"/>
                  </a:lnTo>
                  <a:lnTo>
                    <a:pt x="14862" y="12658"/>
                  </a:lnTo>
                  <a:lnTo>
                    <a:pt x="14979" y="12480"/>
                  </a:lnTo>
                  <a:lnTo>
                    <a:pt x="15092" y="12298"/>
                  </a:lnTo>
                  <a:lnTo>
                    <a:pt x="15200" y="12113"/>
                  </a:lnTo>
                  <a:lnTo>
                    <a:pt x="15303" y="11925"/>
                  </a:lnTo>
                  <a:lnTo>
                    <a:pt x="15401" y="11735"/>
                  </a:lnTo>
                  <a:lnTo>
                    <a:pt x="15494" y="11542"/>
                  </a:lnTo>
                  <a:lnTo>
                    <a:pt x="15582" y="11346"/>
                  </a:lnTo>
                  <a:lnTo>
                    <a:pt x="15665" y="11146"/>
                  </a:lnTo>
                  <a:lnTo>
                    <a:pt x="15743" y="10945"/>
                  </a:lnTo>
                  <a:lnTo>
                    <a:pt x="15816" y="10742"/>
                  </a:lnTo>
                  <a:lnTo>
                    <a:pt x="15883" y="10535"/>
                  </a:lnTo>
                  <a:lnTo>
                    <a:pt x="15945" y="10326"/>
                  </a:lnTo>
                  <a:lnTo>
                    <a:pt x="16001" y="10115"/>
                  </a:lnTo>
                  <a:lnTo>
                    <a:pt x="16053" y="9902"/>
                  </a:lnTo>
                  <a:lnTo>
                    <a:pt x="16098" y="9686"/>
                  </a:lnTo>
                  <a:lnTo>
                    <a:pt x="16137" y="9469"/>
                  </a:lnTo>
                  <a:lnTo>
                    <a:pt x="16171" y="9250"/>
                  </a:lnTo>
                  <a:lnTo>
                    <a:pt x="16198" y="9029"/>
                  </a:lnTo>
                  <a:lnTo>
                    <a:pt x="16220" y="8806"/>
                  </a:lnTo>
                  <a:lnTo>
                    <a:pt x="16236" y="8581"/>
                  </a:lnTo>
                  <a:lnTo>
                    <a:pt x="16245" y="8355"/>
                  </a:lnTo>
                  <a:lnTo>
                    <a:pt x="16248" y="8128"/>
                  </a:lnTo>
                  <a:lnTo>
                    <a:pt x="16238" y="7710"/>
                  </a:lnTo>
                  <a:lnTo>
                    <a:pt x="16206" y="7298"/>
                  </a:lnTo>
                  <a:lnTo>
                    <a:pt x="16154" y="6892"/>
                  </a:lnTo>
                  <a:lnTo>
                    <a:pt x="16082" y="6493"/>
                  </a:lnTo>
                  <a:lnTo>
                    <a:pt x="15992" y="6100"/>
                  </a:lnTo>
                  <a:lnTo>
                    <a:pt x="15882" y="5716"/>
                  </a:lnTo>
                  <a:lnTo>
                    <a:pt x="15754" y="5338"/>
                  </a:lnTo>
                  <a:lnTo>
                    <a:pt x="15608" y="4969"/>
                  </a:lnTo>
                  <a:lnTo>
                    <a:pt x="15445" y="4609"/>
                  </a:lnTo>
                  <a:lnTo>
                    <a:pt x="15265" y="4259"/>
                  </a:lnTo>
                  <a:lnTo>
                    <a:pt x="15069" y="3919"/>
                  </a:lnTo>
                  <a:lnTo>
                    <a:pt x="14857" y="3589"/>
                  </a:lnTo>
                  <a:lnTo>
                    <a:pt x="14631" y="3270"/>
                  </a:lnTo>
                  <a:lnTo>
                    <a:pt x="14389" y="2963"/>
                  </a:lnTo>
                  <a:lnTo>
                    <a:pt x="14134" y="2668"/>
                  </a:lnTo>
                  <a:lnTo>
                    <a:pt x="13864" y="2385"/>
                  </a:lnTo>
                  <a:lnTo>
                    <a:pt x="13582" y="2115"/>
                  </a:lnTo>
                  <a:lnTo>
                    <a:pt x="13287" y="1860"/>
                  </a:lnTo>
                  <a:lnTo>
                    <a:pt x="12980" y="1618"/>
                  </a:lnTo>
                  <a:lnTo>
                    <a:pt x="12660" y="1391"/>
                  </a:lnTo>
                  <a:lnTo>
                    <a:pt x="12331" y="1180"/>
                  </a:lnTo>
                  <a:lnTo>
                    <a:pt x="11991" y="983"/>
                  </a:lnTo>
                  <a:lnTo>
                    <a:pt x="11641" y="803"/>
                  </a:lnTo>
                  <a:lnTo>
                    <a:pt x="11281" y="641"/>
                  </a:lnTo>
                  <a:lnTo>
                    <a:pt x="10912" y="494"/>
                  </a:lnTo>
                  <a:lnTo>
                    <a:pt x="10535" y="366"/>
                  </a:lnTo>
                  <a:lnTo>
                    <a:pt x="10151" y="256"/>
                  </a:lnTo>
                  <a:lnTo>
                    <a:pt x="9758" y="166"/>
                  </a:lnTo>
                  <a:lnTo>
                    <a:pt x="9359" y="94"/>
                  </a:lnTo>
                  <a:lnTo>
                    <a:pt x="8953" y="42"/>
                  </a:lnTo>
                  <a:lnTo>
                    <a:pt x="8541" y="10"/>
                  </a:lnTo>
                  <a:lnTo>
                    <a:pt x="8123" y="0"/>
                  </a:lnTo>
                  <a:lnTo>
                    <a:pt x="7707" y="10"/>
                  </a:lnTo>
                  <a:lnTo>
                    <a:pt x="7295" y="42"/>
                  </a:lnTo>
                  <a:lnTo>
                    <a:pt x="6889" y="94"/>
                  </a:lnTo>
                  <a:lnTo>
                    <a:pt x="6490" y="166"/>
                  </a:lnTo>
                  <a:lnTo>
                    <a:pt x="6097" y="256"/>
                  </a:lnTo>
                  <a:lnTo>
                    <a:pt x="5712" y="366"/>
                  </a:lnTo>
                  <a:lnTo>
                    <a:pt x="5336" y="494"/>
                  </a:lnTo>
                  <a:lnTo>
                    <a:pt x="4967" y="641"/>
                  </a:lnTo>
                  <a:lnTo>
                    <a:pt x="4607" y="803"/>
                  </a:lnTo>
                  <a:lnTo>
                    <a:pt x="4257" y="983"/>
                  </a:lnTo>
                  <a:lnTo>
                    <a:pt x="3917" y="1180"/>
                  </a:lnTo>
                  <a:lnTo>
                    <a:pt x="3588" y="1391"/>
                  </a:lnTo>
                  <a:lnTo>
                    <a:pt x="3268" y="1618"/>
                  </a:lnTo>
                  <a:lnTo>
                    <a:pt x="2961" y="1860"/>
                  </a:lnTo>
                  <a:lnTo>
                    <a:pt x="2666" y="2115"/>
                  </a:lnTo>
                  <a:lnTo>
                    <a:pt x="2384" y="2385"/>
                  </a:lnTo>
                  <a:lnTo>
                    <a:pt x="2114" y="2668"/>
                  </a:lnTo>
                  <a:lnTo>
                    <a:pt x="1859" y="2963"/>
                  </a:lnTo>
                  <a:lnTo>
                    <a:pt x="1617" y="3270"/>
                  </a:lnTo>
                  <a:lnTo>
                    <a:pt x="1391" y="3589"/>
                  </a:lnTo>
                  <a:lnTo>
                    <a:pt x="1179" y="3919"/>
                  </a:lnTo>
                  <a:lnTo>
                    <a:pt x="983" y="4259"/>
                  </a:lnTo>
                  <a:lnTo>
                    <a:pt x="803" y="4609"/>
                  </a:lnTo>
                  <a:lnTo>
                    <a:pt x="640" y="4969"/>
                  </a:lnTo>
                  <a:lnTo>
                    <a:pt x="494" y="5338"/>
                  </a:lnTo>
                  <a:lnTo>
                    <a:pt x="366" y="5716"/>
                  </a:lnTo>
                  <a:lnTo>
                    <a:pt x="256" y="6100"/>
                  </a:lnTo>
                  <a:lnTo>
                    <a:pt x="166" y="6493"/>
                  </a:lnTo>
                  <a:lnTo>
                    <a:pt x="94" y="6892"/>
                  </a:lnTo>
                  <a:lnTo>
                    <a:pt x="42" y="7298"/>
                  </a:lnTo>
                  <a:lnTo>
                    <a:pt x="10" y="7710"/>
                  </a:lnTo>
                  <a:lnTo>
                    <a:pt x="0" y="8128"/>
                  </a:lnTo>
                  <a:lnTo>
                    <a:pt x="10" y="8545"/>
                  </a:lnTo>
                  <a:lnTo>
                    <a:pt x="42" y="8957"/>
                  </a:lnTo>
                  <a:lnTo>
                    <a:pt x="94" y="9363"/>
                  </a:lnTo>
                  <a:lnTo>
                    <a:pt x="166" y="9762"/>
                  </a:lnTo>
                  <a:lnTo>
                    <a:pt x="256" y="10155"/>
                  </a:lnTo>
                  <a:lnTo>
                    <a:pt x="366" y="10540"/>
                  </a:lnTo>
                  <a:lnTo>
                    <a:pt x="494" y="10917"/>
                  </a:lnTo>
                  <a:lnTo>
                    <a:pt x="640" y="11286"/>
                  </a:lnTo>
                  <a:lnTo>
                    <a:pt x="803" y="11646"/>
                  </a:lnTo>
                  <a:lnTo>
                    <a:pt x="983" y="11997"/>
                  </a:lnTo>
                  <a:lnTo>
                    <a:pt x="1179" y="12336"/>
                  </a:lnTo>
                  <a:lnTo>
                    <a:pt x="1391" y="12666"/>
                  </a:lnTo>
                  <a:lnTo>
                    <a:pt x="1617" y="12985"/>
                  </a:lnTo>
                  <a:lnTo>
                    <a:pt x="1859" y="13292"/>
                  </a:lnTo>
                  <a:lnTo>
                    <a:pt x="2114" y="13587"/>
                  </a:lnTo>
                  <a:lnTo>
                    <a:pt x="2384" y="13870"/>
                  </a:lnTo>
                  <a:lnTo>
                    <a:pt x="2666" y="14139"/>
                  </a:lnTo>
                  <a:lnTo>
                    <a:pt x="2961" y="14395"/>
                  </a:lnTo>
                  <a:lnTo>
                    <a:pt x="3268" y="14637"/>
                  </a:lnTo>
                  <a:lnTo>
                    <a:pt x="3588" y="14863"/>
                  </a:lnTo>
                  <a:lnTo>
                    <a:pt x="3917" y="15075"/>
                  </a:lnTo>
                  <a:lnTo>
                    <a:pt x="4257" y="15271"/>
                  </a:lnTo>
                  <a:lnTo>
                    <a:pt x="4607" y="15451"/>
                  </a:lnTo>
                  <a:lnTo>
                    <a:pt x="4967" y="15614"/>
                  </a:lnTo>
                  <a:lnTo>
                    <a:pt x="5336" y="15760"/>
                  </a:lnTo>
                  <a:lnTo>
                    <a:pt x="5712" y="15889"/>
                  </a:lnTo>
                  <a:lnTo>
                    <a:pt x="6097" y="15998"/>
                  </a:lnTo>
                  <a:lnTo>
                    <a:pt x="6490" y="16089"/>
                  </a:lnTo>
                  <a:lnTo>
                    <a:pt x="6889" y="16161"/>
                  </a:lnTo>
                  <a:lnTo>
                    <a:pt x="7295" y="16213"/>
                  </a:lnTo>
                  <a:lnTo>
                    <a:pt x="7707" y="16245"/>
                  </a:lnTo>
                  <a:lnTo>
                    <a:pt x="8123" y="16255"/>
                  </a:lnTo>
                  <a:lnTo>
                    <a:pt x="8216" y="16255"/>
                  </a:lnTo>
                  <a:lnTo>
                    <a:pt x="8309" y="16253"/>
                  </a:lnTo>
                  <a:lnTo>
                    <a:pt x="8400" y="16251"/>
                  </a:lnTo>
                  <a:lnTo>
                    <a:pt x="8491" y="16247"/>
                  </a:lnTo>
                  <a:lnTo>
                    <a:pt x="8582" y="16243"/>
                  </a:lnTo>
                  <a:lnTo>
                    <a:pt x="8673" y="16236"/>
                  </a:lnTo>
                  <a:lnTo>
                    <a:pt x="8764" y="16229"/>
                  </a:lnTo>
                  <a:lnTo>
                    <a:pt x="8854" y="16222"/>
                  </a:lnTo>
                  <a:lnTo>
                    <a:pt x="8945" y="16214"/>
                  </a:lnTo>
                  <a:lnTo>
                    <a:pt x="9034" y="16204"/>
                  </a:lnTo>
                  <a:lnTo>
                    <a:pt x="9124" y="16194"/>
                  </a:lnTo>
                  <a:lnTo>
                    <a:pt x="9213" y="16181"/>
                  </a:lnTo>
                  <a:lnTo>
                    <a:pt x="9302" y="16169"/>
                  </a:lnTo>
                  <a:lnTo>
                    <a:pt x="9390" y="16156"/>
                  </a:lnTo>
                  <a:lnTo>
                    <a:pt x="9479" y="16142"/>
                  </a:lnTo>
                  <a:lnTo>
                    <a:pt x="9567" y="16126"/>
                  </a:lnTo>
                  <a:lnTo>
                    <a:pt x="9654" y="16109"/>
                  </a:lnTo>
                  <a:lnTo>
                    <a:pt x="9742" y="16092"/>
                  </a:lnTo>
                  <a:lnTo>
                    <a:pt x="9829" y="16074"/>
                  </a:lnTo>
                  <a:lnTo>
                    <a:pt x="9916" y="16055"/>
                  </a:lnTo>
                  <a:lnTo>
                    <a:pt x="10002" y="16035"/>
                  </a:lnTo>
                  <a:lnTo>
                    <a:pt x="10089" y="16014"/>
                  </a:lnTo>
                  <a:lnTo>
                    <a:pt x="10174" y="15992"/>
                  </a:lnTo>
                  <a:lnTo>
                    <a:pt x="10259" y="15969"/>
                  </a:lnTo>
                  <a:lnTo>
                    <a:pt x="10344" y="15946"/>
                  </a:lnTo>
                  <a:lnTo>
                    <a:pt x="10428" y="15921"/>
                  </a:lnTo>
                  <a:lnTo>
                    <a:pt x="10512" y="15896"/>
                  </a:lnTo>
                  <a:lnTo>
                    <a:pt x="10597" y="15869"/>
                  </a:lnTo>
                  <a:lnTo>
                    <a:pt x="10680" y="15842"/>
                  </a:lnTo>
                  <a:lnTo>
                    <a:pt x="10763" y="15813"/>
                  </a:lnTo>
                  <a:lnTo>
                    <a:pt x="10845" y="15785"/>
                  </a:lnTo>
                  <a:lnTo>
                    <a:pt x="10927" y="1575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614" name="Freeform 89"/>
            <p:cNvSpPr>
              <a:spLocks noEditPoints="1"/>
            </p:cNvSpPr>
            <p:nvPr/>
          </p:nvSpPr>
          <p:spPr bwMode="auto">
            <a:xfrm>
              <a:off x="5208" y="192"/>
              <a:ext cx="341" cy="428"/>
            </a:xfrm>
            <a:custGeom>
              <a:avLst/>
              <a:gdLst>
                <a:gd name="T0" fmla="*/ 0 w 8194"/>
                <a:gd name="T1" fmla="*/ 0 h 10271"/>
                <a:gd name="T2" fmla="*/ 0 w 8194"/>
                <a:gd name="T3" fmla="*/ 0 h 10271"/>
                <a:gd name="T4" fmla="*/ 0 w 8194"/>
                <a:gd name="T5" fmla="*/ 0 h 10271"/>
                <a:gd name="T6" fmla="*/ 0 w 8194"/>
                <a:gd name="T7" fmla="*/ 0 h 10271"/>
                <a:gd name="T8" fmla="*/ 0 w 8194"/>
                <a:gd name="T9" fmla="*/ 0 h 10271"/>
                <a:gd name="T10" fmla="*/ 0 w 8194"/>
                <a:gd name="T11" fmla="*/ 0 h 10271"/>
                <a:gd name="T12" fmla="*/ 0 w 8194"/>
                <a:gd name="T13" fmla="*/ 0 h 10271"/>
                <a:gd name="T14" fmla="*/ 0 w 8194"/>
                <a:gd name="T15" fmla="*/ 0 h 10271"/>
                <a:gd name="T16" fmla="*/ 0 w 8194"/>
                <a:gd name="T17" fmla="*/ 0 h 10271"/>
                <a:gd name="T18" fmla="*/ 0 w 8194"/>
                <a:gd name="T19" fmla="*/ 0 h 10271"/>
                <a:gd name="T20" fmla="*/ 0 w 8194"/>
                <a:gd name="T21" fmla="*/ 0 h 10271"/>
                <a:gd name="T22" fmla="*/ 0 w 8194"/>
                <a:gd name="T23" fmla="*/ 0 h 10271"/>
                <a:gd name="T24" fmla="*/ 0 w 8194"/>
                <a:gd name="T25" fmla="*/ 0 h 10271"/>
                <a:gd name="T26" fmla="*/ 0 w 8194"/>
                <a:gd name="T27" fmla="*/ 0 h 10271"/>
                <a:gd name="T28" fmla="*/ 0 w 8194"/>
                <a:gd name="T29" fmla="*/ 0 h 10271"/>
                <a:gd name="T30" fmla="*/ 0 w 8194"/>
                <a:gd name="T31" fmla="*/ 0 h 10271"/>
                <a:gd name="T32" fmla="*/ 0 w 8194"/>
                <a:gd name="T33" fmla="*/ 0 h 10271"/>
                <a:gd name="T34" fmla="*/ 0 w 8194"/>
                <a:gd name="T35" fmla="*/ 0 h 10271"/>
                <a:gd name="T36" fmla="*/ 0 w 8194"/>
                <a:gd name="T37" fmla="*/ 0 h 10271"/>
                <a:gd name="T38" fmla="*/ 0 w 8194"/>
                <a:gd name="T39" fmla="*/ 0 h 10271"/>
                <a:gd name="T40" fmla="*/ 0 w 8194"/>
                <a:gd name="T41" fmla="*/ 0 h 10271"/>
                <a:gd name="T42" fmla="*/ 0 w 8194"/>
                <a:gd name="T43" fmla="*/ 0 h 10271"/>
                <a:gd name="T44" fmla="*/ 0 w 8194"/>
                <a:gd name="T45" fmla="*/ 0 h 10271"/>
                <a:gd name="T46" fmla="*/ 0 w 8194"/>
                <a:gd name="T47" fmla="*/ 0 h 10271"/>
                <a:gd name="T48" fmla="*/ 0 w 8194"/>
                <a:gd name="T49" fmla="*/ 0 h 10271"/>
                <a:gd name="T50" fmla="*/ 0 w 8194"/>
                <a:gd name="T51" fmla="*/ 0 h 10271"/>
                <a:gd name="T52" fmla="*/ 0 w 8194"/>
                <a:gd name="T53" fmla="*/ 0 h 10271"/>
                <a:gd name="T54" fmla="*/ 0 w 8194"/>
                <a:gd name="T55" fmla="*/ 0 h 10271"/>
                <a:gd name="T56" fmla="*/ 0 w 8194"/>
                <a:gd name="T57" fmla="*/ 0 h 10271"/>
                <a:gd name="T58" fmla="*/ 0 w 8194"/>
                <a:gd name="T59" fmla="*/ 0 h 10271"/>
                <a:gd name="T60" fmla="*/ 0 w 8194"/>
                <a:gd name="T61" fmla="*/ 0 h 10271"/>
                <a:gd name="T62" fmla="*/ 0 w 8194"/>
                <a:gd name="T63" fmla="*/ 0 h 10271"/>
                <a:gd name="T64" fmla="*/ 0 w 8194"/>
                <a:gd name="T65" fmla="*/ 0 h 10271"/>
                <a:gd name="T66" fmla="*/ 0 w 8194"/>
                <a:gd name="T67" fmla="*/ 0 h 10271"/>
                <a:gd name="T68" fmla="*/ 0 w 8194"/>
                <a:gd name="T69" fmla="*/ 0 h 10271"/>
                <a:gd name="T70" fmla="*/ 0 w 8194"/>
                <a:gd name="T71" fmla="*/ 0 h 10271"/>
                <a:gd name="T72" fmla="*/ 0 w 8194"/>
                <a:gd name="T73" fmla="*/ 0 h 10271"/>
                <a:gd name="T74" fmla="*/ 0 w 8194"/>
                <a:gd name="T75" fmla="*/ 0 h 10271"/>
                <a:gd name="T76" fmla="*/ 0 w 8194"/>
                <a:gd name="T77" fmla="*/ 0 h 10271"/>
                <a:gd name="T78" fmla="*/ 0 w 8194"/>
                <a:gd name="T79" fmla="*/ 0 h 10271"/>
                <a:gd name="T80" fmla="*/ 0 w 8194"/>
                <a:gd name="T81" fmla="*/ 0 h 10271"/>
                <a:gd name="T82" fmla="*/ 0 w 8194"/>
                <a:gd name="T83" fmla="*/ 0 h 10271"/>
                <a:gd name="T84" fmla="*/ 0 w 8194"/>
                <a:gd name="T85" fmla="*/ 0 h 10271"/>
                <a:gd name="T86" fmla="*/ 0 w 8194"/>
                <a:gd name="T87" fmla="*/ 0 h 10271"/>
                <a:gd name="T88" fmla="*/ 0 w 8194"/>
                <a:gd name="T89" fmla="*/ 0 h 10271"/>
                <a:gd name="T90" fmla="*/ 0 w 8194"/>
                <a:gd name="T91" fmla="*/ 0 h 10271"/>
                <a:gd name="T92" fmla="*/ 0 w 8194"/>
                <a:gd name="T93" fmla="*/ 0 h 10271"/>
                <a:gd name="T94" fmla="*/ 0 w 8194"/>
                <a:gd name="T95" fmla="*/ 0 h 10271"/>
                <a:gd name="T96" fmla="*/ 0 w 8194"/>
                <a:gd name="T97" fmla="*/ 0 h 10271"/>
                <a:gd name="T98" fmla="*/ 0 w 8194"/>
                <a:gd name="T99" fmla="*/ 0 h 10271"/>
                <a:gd name="T100" fmla="*/ 0 w 8194"/>
                <a:gd name="T101" fmla="*/ 0 h 10271"/>
                <a:gd name="T102" fmla="*/ 0 w 8194"/>
                <a:gd name="T103" fmla="*/ 0 h 10271"/>
                <a:gd name="T104" fmla="*/ 0 w 8194"/>
                <a:gd name="T105" fmla="*/ 0 h 10271"/>
                <a:gd name="T106" fmla="*/ 0 w 8194"/>
                <a:gd name="T107" fmla="*/ 0 h 10271"/>
                <a:gd name="T108" fmla="*/ 0 w 8194"/>
                <a:gd name="T109" fmla="*/ 0 h 10271"/>
                <a:gd name="T110" fmla="*/ 0 w 8194"/>
                <a:gd name="T111" fmla="*/ 0 h 10271"/>
                <a:gd name="T112" fmla="*/ 0 w 8194"/>
                <a:gd name="T113" fmla="*/ 0 h 10271"/>
                <a:gd name="T114" fmla="*/ 0 w 8194"/>
                <a:gd name="T115" fmla="*/ 0 h 10271"/>
                <a:gd name="T116" fmla="*/ 0 w 8194"/>
                <a:gd name="T117" fmla="*/ 0 h 10271"/>
                <a:gd name="T118" fmla="*/ 0 w 8194"/>
                <a:gd name="T119" fmla="*/ 0 h 10271"/>
                <a:gd name="T120" fmla="*/ 0 w 8194"/>
                <a:gd name="T121" fmla="*/ 0 h 10271"/>
                <a:gd name="T122" fmla="*/ 0 w 8194"/>
                <a:gd name="T123" fmla="*/ 0 h 10271"/>
                <a:gd name="T124" fmla="*/ 0 w 8194"/>
                <a:gd name="T125" fmla="*/ 0 h 1027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194"/>
                <a:gd name="T190" fmla="*/ 0 h 10271"/>
                <a:gd name="T191" fmla="*/ 8194 w 8194"/>
                <a:gd name="T192" fmla="*/ 10271 h 1027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194" h="10271">
                  <a:moveTo>
                    <a:pt x="8190" y="4098"/>
                  </a:moveTo>
                  <a:lnTo>
                    <a:pt x="8188" y="4230"/>
                  </a:lnTo>
                  <a:lnTo>
                    <a:pt x="8182" y="4362"/>
                  </a:lnTo>
                  <a:lnTo>
                    <a:pt x="8171" y="4493"/>
                  </a:lnTo>
                  <a:lnTo>
                    <a:pt x="8157" y="4624"/>
                  </a:lnTo>
                  <a:lnTo>
                    <a:pt x="8138" y="4752"/>
                  </a:lnTo>
                  <a:lnTo>
                    <a:pt x="8115" y="4879"/>
                  </a:lnTo>
                  <a:lnTo>
                    <a:pt x="8089" y="5005"/>
                  </a:lnTo>
                  <a:lnTo>
                    <a:pt x="8058" y="5129"/>
                  </a:lnTo>
                  <a:lnTo>
                    <a:pt x="8025" y="5252"/>
                  </a:lnTo>
                  <a:lnTo>
                    <a:pt x="7986" y="5374"/>
                  </a:lnTo>
                  <a:lnTo>
                    <a:pt x="7945" y="5493"/>
                  </a:lnTo>
                  <a:lnTo>
                    <a:pt x="7900" y="5611"/>
                  </a:lnTo>
                  <a:lnTo>
                    <a:pt x="7851" y="5728"/>
                  </a:lnTo>
                  <a:lnTo>
                    <a:pt x="7799" y="5842"/>
                  </a:lnTo>
                  <a:lnTo>
                    <a:pt x="7744" y="5955"/>
                  </a:lnTo>
                  <a:lnTo>
                    <a:pt x="7685" y="6066"/>
                  </a:lnTo>
                  <a:lnTo>
                    <a:pt x="7623" y="6175"/>
                  </a:lnTo>
                  <a:lnTo>
                    <a:pt x="7558" y="6280"/>
                  </a:lnTo>
                  <a:lnTo>
                    <a:pt x="7490" y="6385"/>
                  </a:lnTo>
                  <a:lnTo>
                    <a:pt x="7418" y="6487"/>
                  </a:lnTo>
                  <a:lnTo>
                    <a:pt x="7343" y="6587"/>
                  </a:lnTo>
                  <a:lnTo>
                    <a:pt x="7266" y="6684"/>
                  </a:lnTo>
                  <a:lnTo>
                    <a:pt x="7186" y="6780"/>
                  </a:lnTo>
                  <a:lnTo>
                    <a:pt x="7104" y="6872"/>
                  </a:lnTo>
                  <a:lnTo>
                    <a:pt x="7018" y="6963"/>
                  </a:lnTo>
                  <a:lnTo>
                    <a:pt x="6930" y="7049"/>
                  </a:lnTo>
                  <a:lnTo>
                    <a:pt x="6838" y="7135"/>
                  </a:lnTo>
                  <a:lnTo>
                    <a:pt x="6746" y="7216"/>
                  </a:lnTo>
                  <a:lnTo>
                    <a:pt x="6649" y="7295"/>
                  </a:lnTo>
                  <a:lnTo>
                    <a:pt x="6552" y="7372"/>
                  </a:lnTo>
                  <a:lnTo>
                    <a:pt x="6451" y="7446"/>
                  </a:lnTo>
                  <a:lnTo>
                    <a:pt x="6348" y="7516"/>
                  </a:lnTo>
                  <a:lnTo>
                    <a:pt x="6453" y="7669"/>
                  </a:lnTo>
                  <a:lnTo>
                    <a:pt x="6559" y="7825"/>
                  </a:lnTo>
                  <a:lnTo>
                    <a:pt x="6664" y="7984"/>
                  </a:lnTo>
                  <a:lnTo>
                    <a:pt x="6772" y="8146"/>
                  </a:lnTo>
                  <a:lnTo>
                    <a:pt x="6881" y="8310"/>
                  </a:lnTo>
                  <a:lnTo>
                    <a:pt x="6992" y="8477"/>
                  </a:lnTo>
                  <a:lnTo>
                    <a:pt x="7103" y="8647"/>
                  </a:lnTo>
                  <a:lnTo>
                    <a:pt x="7216" y="8819"/>
                  </a:lnTo>
                  <a:lnTo>
                    <a:pt x="7331" y="8994"/>
                  </a:lnTo>
                  <a:lnTo>
                    <a:pt x="7447" y="9170"/>
                  </a:lnTo>
                  <a:lnTo>
                    <a:pt x="7566" y="9349"/>
                  </a:lnTo>
                  <a:lnTo>
                    <a:pt x="7687" y="9530"/>
                  </a:lnTo>
                  <a:lnTo>
                    <a:pt x="7810" y="9713"/>
                  </a:lnTo>
                  <a:lnTo>
                    <a:pt x="7935" y="9897"/>
                  </a:lnTo>
                  <a:lnTo>
                    <a:pt x="8063" y="10084"/>
                  </a:lnTo>
                  <a:lnTo>
                    <a:pt x="8194" y="10271"/>
                  </a:lnTo>
                  <a:lnTo>
                    <a:pt x="7027" y="10271"/>
                  </a:lnTo>
                  <a:lnTo>
                    <a:pt x="6921" y="10109"/>
                  </a:lnTo>
                  <a:lnTo>
                    <a:pt x="6816" y="9949"/>
                  </a:lnTo>
                  <a:lnTo>
                    <a:pt x="6714" y="9790"/>
                  </a:lnTo>
                  <a:lnTo>
                    <a:pt x="6615" y="9633"/>
                  </a:lnTo>
                  <a:lnTo>
                    <a:pt x="6517" y="9479"/>
                  </a:lnTo>
                  <a:lnTo>
                    <a:pt x="6421" y="9326"/>
                  </a:lnTo>
                  <a:lnTo>
                    <a:pt x="6328" y="9176"/>
                  </a:lnTo>
                  <a:lnTo>
                    <a:pt x="6235" y="9027"/>
                  </a:lnTo>
                  <a:lnTo>
                    <a:pt x="6146" y="8882"/>
                  </a:lnTo>
                  <a:lnTo>
                    <a:pt x="6056" y="8738"/>
                  </a:lnTo>
                  <a:lnTo>
                    <a:pt x="5970" y="8597"/>
                  </a:lnTo>
                  <a:lnTo>
                    <a:pt x="5884" y="8458"/>
                  </a:lnTo>
                  <a:lnTo>
                    <a:pt x="5799" y="8320"/>
                  </a:lnTo>
                  <a:lnTo>
                    <a:pt x="5717" y="8186"/>
                  </a:lnTo>
                  <a:lnTo>
                    <a:pt x="5635" y="8055"/>
                  </a:lnTo>
                  <a:lnTo>
                    <a:pt x="5553" y="7925"/>
                  </a:lnTo>
                  <a:lnTo>
                    <a:pt x="5511" y="7941"/>
                  </a:lnTo>
                  <a:lnTo>
                    <a:pt x="5468" y="7956"/>
                  </a:lnTo>
                  <a:lnTo>
                    <a:pt x="5425" y="7972"/>
                  </a:lnTo>
                  <a:lnTo>
                    <a:pt x="5381" y="7987"/>
                  </a:lnTo>
                  <a:lnTo>
                    <a:pt x="5338" y="8001"/>
                  </a:lnTo>
                  <a:lnTo>
                    <a:pt x="5294" y="8014"/>
                  </a:lnTo>
                  <a:lnTo>
                    <a:pt x="5250" y="8028"/>
                  </a:lnTo>
                  <a:lnTo>
                    <a:pt x="5207" y="8041"/>
                  </a:lnTo>
                  <a:lnTo>
                    <a:pt x="5162" y="8053"/>
                  </a:lnTo>
                  <a:lnTo>
                    <a:pt x="5117" y="8065"/>
                  </a:lnTo>
                  <a:lnTo>
                    <a:pt x="5072" y="8076"/>
                  </a:lnTo>
                  <a:lnTo>
                    <a:pt x="5028" y="8087"/>
                  </a:lnTo>
                  <a:lnTo>
                    <a:pt x="4983" y="8097"/>
                  </a:lnTo>
                  <a:lnTo>
                    <a:pt x="4937" y="8107"/>
                  </a:lnTo>
                  <a:lnTo>
                    <a:pt x="4893" y="8116"/>
                  </a:lnTo>
                  <a:lnTo>
                    <a:pt x="4847" y="8125"/>
                  </a:lnTo>
                  <a:lnTo>
                    <a:pt x="4801" y="8133"/>
                  </a:lnTo>
                  <a:lnTo>
                    <a:pt x="4755" y="8141"/>
                  </a:lnTo>
                  <a:lnTo>
                    <a:pt x="4709" y="8149"/>
                  </a:lnTo>
                  <a:lnTo>
                    <a:pt x="4663" y="8155"/>
                  </a:lnTo>
                  <a:lnTo>
                    <a:pt x="4616" y="8162"/>
                  </a:lnTo>
                  <a:lnTo>
                    <a:pt x="4569" y="8167"/>
                  </a:lnTo>
                  <a:lnTo>
                    <a:pt x="4522" y="8172"/>
                  </a:lnTo>
                  <a:lnTo>
                    <a:pt x="4476" y="8177"/>
                  </a:lnTo>
                  <a:lnTo>
                    <a:pt x="4429" y="8181"/>
                  </a:lnTo>
                  <a:lnTo>
                    <a:pt x="4381" y="8184"/>
                  </a:lnTo>
                  <a:lnTo>
                    <a:pt x="4334" y="8187"/>
                  </a:lnTo>
                  <a:lnTo>
                    <a:pt x="4287" y="8190"/>
                  </a:lnTo>
                  <a:lnTo>
                    <a:pt x="4239" y="8192"/>
                  </a:lnTo>
                  <a:lnTo>
                    <a:pt x="4191" y="8193"/>
                  </a:lnTo>
                  <a:lnTo>
                    <a:pt x="4143" y="8194"/>
                  </a:lnTo>
                  <a:lnTo>
                    <a:pt x="4094" y="8194"/>
                  </a:lnTo>
                  <a:lnTo>
                    <a:pt x="3885" y="8189"/>
                  </a:lnTo>
                  <a:lnTo>
                    <a:pt x="3678" y="8173"/>
                  </a:lnTo>
                  <a:lnTo>
                    <a:pt x="3472" y="8148"/>
                  </a:lnTo>
                  <a:lnTo>
                    <a:pt x="3271" y="8111"/>
                  </a:lnTo>
                  <a:lnTo>
                    <a:pt x="3074" y="8065"/>
                  </a:lnTo>
                  <a:lnTo>
                    <a:pt x="2880" y="8010"/>
                  </a:lnTo>
                  <a:lnTo>
                    <a:pt x="2690" y="7945"/>
                  </a:lnTo>
                  <a:lnTo>
                    <a:pt x="2504" y="7872"/>
                  </a:lnTo>
                  <a:lnTo>
                    <a:pt x="2323" y="7790"/>
                  </a:lnTo>
                  <a:lnTo>
                    <a:pt x="2146" y="7699"/>
                  </a:lnTo>
                  <a:lnTo>
                    <a:pt x="1974" y="7600"/>
                  </a:lnTo>
                  <a:lnTo>
                    <a:pt x="1808" y="7494"/>
                  </a:lnTo>
                  <a:lnTo>
                    <a:pt x="1648" y="7379"/>
                  </a:lnTo>
                  <a:lnTo>
                    <a:pt x="1492" y="7257"/>
                  </a:lnTo>
                  <a:lnTo>
                    <a:pt x="1344" y="7129"/>
                  </a:lnTo>
                  <a:lnTo>
                    <a:pt x="1201" y="6992"/>
                  </a:lnTo>
                  <a:lnTo>
                    <a:pt x="1066" y="6850"/>
                  </a:lnTo>
                  <a:lnTo>
                    <a:pt x="937" y="6701"/>
                  </a:lnTo>
                  <a:lnTo>
                    <a:pt x="815" y="6546"/>
                  </a:lnTo>
                  <a:lnTo>
                    <a:pt x="700" y="6385"/>
                  </a:lnTo>
                  <a:lnTo>
                    <a:pt x="593" y="6219"/>
                  </a:lnTo>
                  <a:lnTo>
                    <a:pt x="495" y="6047"/>
                  </a:lnTo>
                  <a:lnTo>
                    <a:pt x="404" y="5870"/>
                  </a:lnTo>
                  <a:lnTo>
                    <a:pt x="322" y="5689"/>
                  </a:lnTo>
                  <a:lnTo>
                    <a:pt x="249" y="5503"/>
                  </a:lnTo>
                  <a:lnTo>
                    <a:pt x="184" y="5313"/>
                  </a:lnTo>
                  <a:lnTo>
                    <a:pt x="129" y="5119"/>
                  </a:lnTo>
                  <a:lnTo>
                    <a:pt x="83" y="4922"/>
                  </a:lnTo>
                  <a:lnTo>
                    <a:pt x="46" y="4720"/>
                  </a:lnTo>
                  <a:lnTo>
                    <a:pt x="21" y="4515"/>
                  </a:lnTo>
                  <a:lnTo>
                    <a:pt x="5" y="4307"/>
                  </a:lnTo>
                  <a:lnTo>
                    <a:pt x="0" y="4098"/>
                  </a:lnTo>
                  <a:lnTo>
                    <a:pt x="5" y="3887"/>
                  </a:lnTo>
                  <a:lnTo>
                    <a:pt x="21" y="3680"/>
                  </a:lnTo>
                  <a:lnTo>
                    <a:pt x="46" y="3474"/>
                  </a:lnTo>
                  <a:lnTo>
                    <a:pt x="83" y="3273"/>
                  </a:lnTo>
                  <a:lnTo>
                    <a:pt x="129" y="3076"/>
                  </a:lnTo>
                  <a:lnTo>
                    <a:pt x="184" y="2882"/>
                  </a:lnTo>
                  <a:lnTo>
                    <a:pt x="249" y="2691"/>
                  </a:lnTo>
                  <a:lnTo>
                    <a:pt x="322" y="2505"/>
                  </a:lnTo>
                  <a:lnTo>
                    <a:pt x="404" y="2324"/>
                  </a:lnTo>
                  <a:lnTo>
                    <a:pt x="495" y="2147"/>
                  </a:lnTo>
                  <a:lnTo>
                    <a:pt x="593" y="1975"/>
                  </a:lnTo>
                  <a:lnTo>
                    <a:pt x="700" y="1810"/>
                  </a:lnTo>
                  <a:lnTo>
                    <a:pt x="815" y="1649"/>
                  </a:lnTo>
                  <a:lnTo>
                    <a:pt x="937" y="1494"/>
                  </a:lnTo>
                  <a:lnTo>
                    <a:pt x="1066" y="1345"/>
                  </a:lnTo>
                  <a:lnTo>
                    <a:pt x="1201" y="1202"/>
                  </a:lnTo>
                  <a:lnTo>
                    <a:pt x="1344" y="1067"/>
                  </a:lnTo>
                  <a:lnTo>
                    <a:pt x="1492" y="938"/>
                  </a:lnTo>
                  <a:lnTo>
                    <a:pt x="1648" y="816"/>
                  </a:lnTo>
                  <a:lnTo>
                    <a:pt x="1808" y="702"/>
                  </a:lnTo>
                  <a:lnTo>
                    <a:pt x="1974" y="595"/>
                  </a:lnTo>
                  <a:lnTo>
                    <a:pt x="2146" y="496"/>
                  </a:lnTo>
                  <a:lnTo>
                    <a:pt x="2323" y="405"/>
                  </a:lnTo>
                  <a:lnTo>
                    <a:pt x="2504" y="323"/>
                  </a:lnTo>
                  <a:lnTo>
                    <a:pt x="2690" y="250"/>
                  </a:lnTo>
                  <a:lnTo>
                    <a:pt x="2880" y="185"/>
                  </a:lnTo>
                  <a:lnTo>
                    <a:pt x="3074" y="130"/>
                  </a:lnTo>
                  <a:lnTo>
                    <a:pt x="3271" y="84"/>
                  </a:lnTo>
                  <a:lnTo>
                    <a:pt x="3472" y="47"/>
                  </a:lnTo>
                  <a:lnTo>
                    <a:pt x="3678" y="22"/>
                  </a:lnTo>
                  <a:lnTo>
                    <a:pt x="3885" y="5"/>
                  </a:lnTo>
                  <a:lnTo>
                    <a:pt x="4094" y="0"/>
                  </a:lnTo>
                  <a:lnTo>
                    <a:pt x="4305" y="5"/>
                  </a:lnTo>
                  <a:lnTo>
                    <a:pt x="4512" y="22"/>
                  </a:lnTo>
                  <a:lnTo>
                    <a:pt x="4718" y="47"/>
                  </a:lnTo>
                  <a:lnTo>
                    <a:pt x="4919" y="84"/>
                  </a:lnTo>
                  <a:lnTo>
                    <a:pt x="5116" y="130"/>
                  </a:lnTo>
                  <a:lnTo>
                    <a:pt x="5310" y="185"/>
                  </a:lnTo>
                  <a:lnTo>
                    <a:pt x="5500" y="250"/>
                  </a:lnTo>
                  <a:lnTo>
                    <a:pt x="5686" y="323"/>
                  </a:lnTo>
                  <a:lnTo>
                    <a:pt x="5867" y="405"/>
                  </a:lnTo>
                  <a:lnTo>
                    <a:pt x="6044" y="496"/>
                  </a:lnTo>
                  <a:lnTo>
                    <a:pt x="6216" y="595"/>
                  </a:lnTo>
                  <a:lnTo>
                    <a:pt x="6382" y="702"/>
                  </a:lnTo>
                  <a:lnTo>
                    <a:pt x="6542" y="816"/>
                  </a:lnTo>
                  <a:lnTo>
                    <a:pt x="6697" y="938"/>
                  </a:lnTo>
                  <a:lnTo>
                    <a:pt x="6846" y="1067"/>
                  </a:lnTo>
                  <a:lnTo>
                    <a:pt x="6989" y="1202"/>
                  </a:lnTo>
                  <a:lnTo>
                    <a:pt x="7124" y="1345"/>
                  </a:lnTo>
                  <a:lnTo>
                    <a:pt x="7253" y="1494"/>
                  </a:lnTo>
                  <a:lnTo>
                    <a:pt x="7375" y="1649"/>
                  </a:lnTo>
                  <a:lnTo>
                    <a:pt x="7489" y="1810"/>
                  </a:lnTo>
                  <a:lnTo>
                    <a:pt x="7596" y="1975"/>
                  </a:lnTo>
                  <a:lnTo>
                    <a:pt x="7695" y="2147"/>
                  </a:lnTo>
                  <a:lnTo>
                    <a:pt x="7786" y="2324"/>
                  </a:lnTo>
                  <a:lnTo>
                    <a:pt x="7868" y="2505"/>
                  </a:lnTo>
                  <a:lnTo>
                    <a:pt x="7941" y="2691"/>
                  </a:lnTo>
                  <a:lnTo>
                    <a:pt x="8005" y="2882"/>
                  </a:lnTo>
                  <a:lnTo>
                    <a:pt x="8061" y="3076"/>
                  </a:lnTo>
                  <a:lnTo>
                    <a:pt x="8107" y="3273"/>
                  </a:lnTo>
                  <a:lnTo>
                    <a:pt x="8144" y="3474"/>
                  </a:lnTo>
                  <a:lnTo>
                    <a:pt x="8169" y="3680"/>
                  </a:lnTo>
                  <a:lnTo>
                    <a:pt x="8185" y="3887"/>
                  </a:lnTo>
                  <a:lnTo>
                    <a:pt x="8190" y="4098"/>
                  </a:lnTo>
                  <a:close/>
                  <a:moveTo>
                    <a:pt x="1653" y="1244"/>
                  </a:moveTo>
                  <a:lnTo>
                    <a:pt x="2643" y="1462"/>
                  </a:lnTo>
                  <a:lnTo>
                    <a:pt x="2925" y="4652"/>
                  </a:lnTo>
                  <a:lnTo>
                    <a:pt x="3113" y="4669"/>
                  </a:lnTo>
                  <a:lnTo>
                    <a:pt x="3285" y="4661"/>
                  </a:lnTo>
                  <a:lnTo>
                    <a:pt x="3443" y="4632"/>
                  </a:lnTo>
                  <a:lnTo>
                    <a:pt x="3586" y="4580"/>
                  </a:lnTo>
                  <a:lnTo>
                    <a:pt x="3717" y="4510"/>
                  </a:lnTo>
                  <a:lnTo>
                    <a:pt x="3838" y="4422"/>
                  </a:lnTo>
                  <a:lnTo>
                    <a:pt x="3949" y="4320"/>
                  </a:lnTo>
                  <a:lnTo>
                    <a:pt x="4052" y="4204"/>
                  </a:lnTo>
                  <a:lnTo>
                    <a:pt x="4147" y="4077"/>
                  </a:lnTo>
                  <a:lnTo>
                    <a:pt x="4237" y="3940"/>
                  </a:lnTo>
                  <a:lnTo>
                    <a:pt x="4322" y="3796"/>
                  </a:lnTo>
                  <a:lnTo>
                    <a:pt x="4405" y="3645"/>
                  </a:lnTo>
                  <a:lnTo>
                    <a:pt x="4485" y="3492"/>
                  </a:lnTo>
                  <a:lnTo>
                    <a:pt x="4565" y="3337"/>
                  </a:lnTo>
                  <a:lnTo>
                    <a:pt x="4645" y="3182"/>
                  </a:lnTo>
                  <a:lnTo>
                    <a:pt x="4729" y="3028"/>
                  </a:lnTo>
                  <a:lnTo>
                    <a:pt x="4814" y="2878"/>
                  </a:lnTo>
                  <a:lnTo>
                    <a:pt x="4905" y="2735"/>
                  </a:lnTo>
                  <a:lnTo>
                    <a:pt x="5001" y="2600"/>
                  </a:lnTo>
                  <a:lnTo>
                    <a:pt x="5105" y="2473"/>
                  </a:lnTo>
                  <a:lnTo>
                    <a:pt x="5217" y="2359"/>
                  </a:lnTo>
                  <a:lnTo>
                    <a:pt x="5339" y="2257"/>
                  </a:lnTo>
                  <a:lnTo>
                    <a:pt x="5472" y="2172"/>
                  </a:lnTo>
                  <a:lnTo>
                    <a:pt x="5617" y="2103"/>
                  </a:lnTo>
                  <a:lnTo>
                    <a:pt x="5777" y="2054"/>
                  </a:lnTo>
                  <a:lnTo>
                    <a:pt x="5951" y="2025"/>
                  </a:lnTo>
                  <a:lnTo>
                    <a:pt x="6141" y="2020"/>
                  </a:lnTo>
                  <a:lnTo>
                    <a:pt x="6348" y="2039"/>
                  </a:lnTo>
                  <a:lnTo>
                    <a:pt x="6575" y="2085"/>
                  </a:lnTo>
                  <a:lnTo>
                    <a:pt x="6822" y="2160"/>
                  </a:lnTo>
                  <a:lnTo>
                    <a:pt x="7090" y="2266"/>
                  </a:lnTo>
                  <a:lnTo>
                    <a:pt x="7381" y="2405"/>
                  </a:lnTo>
                  <a:lnTo>
                    <a:pt x="7487" y="3166"/>
                  </a:lnTo>
                  <a:lnTo>
                    <a:pt x="7359" y="3117"/>
                  </a:lnTo>
                  <a:lnTo>
                    <a:pt x="7237" y="3074"/>
                  </a:lnTo>
                  <a:lnTo>
                    <a:pt x="7122" y="3035"/>
                  </a:lnTo>
                  <a:lnTo>
                    <a:pt x="7013" y="3003"/>
                  </a:lnTo>
                  <a:lnTo>
                    <a:pt x="6909" y="2975"/>
                  </a:lnTo>
                  <a:lnTo>
                    <a:pt x="6812" y="2953"/>
                  </a:lnTo>
                  <a:lnTo>
                    <a:pt x="6720" y="2935"/>
                  </a:lnTo>
                  <a:lnTo>
                    <a:pt x="6633" y="2924"/>
                  </a:lnTo>
                  <a:lnTo>
                    <a:pt x="6551" y="2918"/>
                  </a:lnTo>
                  <a:lnTo>
                    <a:pt x="6473" y="2917"/>
                  </a:lnTo>
                  <a:lnTo>
                    <a:pt x="6400" y="2921"/>
                  </a:lnTo>
                  <a:lnTo>
                    <a:pt x="6331" y="2930"/>
                  </a:lnTo>
                  <a:lnTo>
                    <a:pt x="6266" y="2946"/>
                  </a:lnTo>
                  <a:lnTo>
                    <a:pt x="6204" y="2965"/>
                  </a:lnTo>
                  <a:lnTo>
                    <a:pt x="6145" y="2990"/>
                  </a:lnTo>
                  <a:lnTo>
                    <a:pt x="6090" y="3021"/>
                  </a:lnTo>
                  <a:lnTo>
                    <a:pt x="6037" y="3056"/>
                  </a:lnTo>
                  <a:lnTo>
                    <a:pt x="5986" y="3098"/>
                  </a:lnTo>
                  <a:lnTo>
                    <a:pt x="5939" y="3144"/>
                  </a:lnTo>
                  <a:lnTo>
                    <a:pt x="5892" y="3196"/>
                  </a:lnTo>
                  <a:lnTo>
                    <a:pt x="5848" y="3252"/>
                  </a:lnTo>
                  <a:lnTo>
                    <a:pt x="5804" y="3314"/>
                  </a:lnTo>
                  <a:lnTo>
                    <a:pt x="5763" y="3381"/>
                  </a:lnTo>
                  <a:lnTo>
                    <a:pt x="5722" y="3453"/>
                  </a:lnTo>
                  <a:lnTo>
                    <a:pt x="5681" y="3531"/>
                  </a:lnTo>
                  <a:lnTo>
                    <a:pt x="5642" y="3614"/>
                  </a:lnTo>
                  <a:lnTo>
                    <a:pt x="5602" y="3701"/>
                  </a:lnTo>
                  <a:lnTo>
                    <a:pt x="5562" y="3795"/>
                  </a:lnTo>
                  <a:lnTo>
                    <a:pt x="5522" y="3892"/>
                  </a:lnTo>
                  <a:lnTo>
                    <a:pt x="5481" y="3996"/>
                  </a:lnTo>
                  <a:lnTo>
                    <a:pt x="5439" y="4105"/>
                  </a:lnTo>
                  <a:lnTo>
                    <a:pt x="5396" y="4218"/>
                  </a:lnTo>
                  <a:lnTo>
                    <a:pt x="5377" y="4265"/>
                  </a:lnTo>
                  <a:lnTo>
                    <a:pt x="5357" y="4311"/>
                  </a:lnTo>
                  <a:lnTo>
                    <a:pt x="5336" y="4356"/>
                  </a:lnTo>
                  <a:lnTo>
                    <a:pt x="5313" y="4399"/>
                  </a:lnTo>
                  <a:lnTo>
                    <a:pt x="5289" y="4442"/>
                  </a:lnTo>
                  <a:lnTo>
                    <a:pt x="5264" y="4483"/>
                  </a:lnTo>
                  <a:lnTo>
                    <a:pt x="5236" y="4524"/>
                  </a:lnTo>
                  <a:lnTo>
                    <a:pt x="5208" y="4564"/>
                  </a:lnTo>
                  <a:lnTo>
                    <a:pt x="5178" y="4601"/>
                  </a:lnTo>
                  <a:lnTo>
                    <a:pt x="5148" y="4639"/>
                  </a:lnTo>
                  <a:lnTo>
                    <a:pt x="5115" y="4676"/>
                  </a:lnTo>
                  <a:lnTo>
                    <a:pt x="5082" y="4710"/>
                  </a:lnTo>
                  <a:lnTo>
                    <a:pt x="5047" y="4745"/>
                  </a:lnTo>
                  <a:lnTo>
                    <a:pt x="5010" y="4777"/>
                  </a:lnTo>
                  <a:lnTo>
                    <a:pt x="4973" y="4810"/>
                  </a:lnTo>
                  <a:lnTo>
                    <a:pt x="4934" y="4840"/>
                  </a:lnTo>
                  <a:lnTo>
                    <a:pt x="4895" y="4871"/>
                  </a:lnTo>
                  <a:lnTo>
                    <a:pt x="4853" y="4899"/>
                  </a:lnTo>
                  <a:lnTo>
                    <a:pt x="4810" y="4928"/>
                  </a:lnTo>
                  <a:lnTo>
                    <a:pt x="4767" y="4954"/>
                  </a:lnTo>
                  <a:lnTo>
                    <a:pt x="4722" y="4981"/>
                  </a:lnTo>
                  <a:lnTo>
                    <a:pt x="4676" y="5005"/>
                  </a:lnTo>
                  <a:lnTo>
                    <a:pt x="4629" y="5029"/>
                  </a:lnTo>
                  <a:lnTo>
                    <a:pt x="4580" y="5052"/>
                  </a:lnTo>
                  <a:lnTo>
                    <a:pt x="4531" y="5074"/>
                  </a:lnTo>
                  <a:lnTo>
                    <a:pt x="4480" y="5095"/>
                  </a:lnTo>
                  <a:lnTo>
                    <a:pt x="4428" y="5115"/>
                  </a:lnTo>
                  <a:lnTo>
                    <a:pt x="4375" y="5134"/>
                  </a:lnTo>
                  <a:lnTo>
                    <a:pt x="4321" y="5151"/>
                  </a:lnTo>
                  <a:lnTo>
                    <a:pt x="4265" y="5169"/>
                  </a:lnTo>
                  <a:lnTo>
                    <a:pt x="4209" y="5185"/>
                  </a:lnTo>
                  <a:lnTo>
                    <a:pt x="4151" y="5200"/>
                  </a:lnTo>
                  <a:lnTo>
                    <a:pt x="4224" y="5243"/>
                  </a:lnTo>
                  <a:lnTo>
                    <a:pt x="4295" y="5287"/>
                  </a:lnTo>
                  <a:lnTo>
                    <a:pt x="4366" y="5333"/>
                  </a:lnTo>
                  <a:lnTo>
                    <a:pt x="4435" y="5380"/>
                  </a:lnTo>
                  <a:lnTo>
                    <a:pt x="4504" y="5430"/>
                  </a:lnTo>
                  <a:lnTo>
                    <a:pt x="4573" y="5481"/>
                  </a:lnTo>
                  <a:lnTo>
                    <a:pt x="4641" y="5535"/>
                  </a:lnTo>
                  <a:lnTo>
                    <a:pt x="4709" y="5589"/>
                  </a:lnTo>
                  <a:lnTo>
                    <a:pt x="4776" y="5646"/>
                  </a:lnTo>
                  <a:lnTo>
                    <a:pt x="4842" y="5703"/>
                  </a:lnTo>
                  <a:lnTo>
                    <a:pt x="4908" y="5763"/>
                  </a:lnTo>
                  <a:lnTo>
                    <a:pt x="4973" y="5824"/>
                  </a:lnTo>
                  <a:lnTo>
                    <a:pt x="5038" y="5887"/>
                  </a:lnTo>
                  <a:lnTo>
                    <a:pt x="5102" y="5951"/>
                  </a:lnTo>
                  <a:lnTo>
                    <a:pt x="5167" y="6016"/>
                  </a:lnTo>
                  <a:lnTo>
                    <a:pt x="5230" y="6083"/>
                  </a:lnTo>
                  <a:lnTo>
                    <a:pt x="5294" y="6152"/>
                  </a:lnTo>
                  <a:lnTo>
                    <a:pt x="5357" y="6222"/>
                  </a:lnTo>
                  <a:lnTo>
                    <a:pt x="5420" y="6294"/>
                  </a:lnTo>
                  <a:lnTo>
                    <a:pt x="5483" y="6367"/>
                  </a:lnTo>
                  <a:lnTo>
                    <a:pt x="5545" y="6441"/>
                  </a:lnTo>
                  <a:lnTo>
                    <a:pt x="5608" y="6517"/>
                  </a:lnTo>
                  <a:lnTo>
                    <a:pt x="5670" y="6595"/>
                  </a:lnTo>
                  <a:lnTo>
                    <a:pt x="5732" y="6673"/>
                  </a:lnTo>
                  <a:lnTo>
                    <a:pt x="5794" y="6752"/>
                  </a:lnTo>
                  <a:lnTo>
                    <a:pt x="5857" y="6834"/>
                  </a:lnTo>
                  <a:lnTo>
                    <a:pt x="5919" y="6916"/>
                  </a:lnTo>
                  <a:lnTo>
                    <a:pt x="5981" y="7000"/>
                  </a:lnTo>
                  <a:lnTo>
                    <a:pt x="6043" y="7085"/>
                  </a:lnTo>
                  <a:lnTo>
                    <a:pt x="6105" y="7171"/>
                  </a:lnTo>
                  <a:lnTo>
                    <a:pt x="6167" y="7259"/>
                  </a:lnTo>
                  <a:lnTo>
                    <a:pt x="6230" y="7347"/>
                  </a:lnTo>
                  <a:lnTo>
                    <a:pt x="6328" y="7280"/>
                  </a:lnTo>
                  <a:lnTo>
                    <a:pt x="6423" y="7210"/>
                  </a:lnTo>
                  <a:lnTo>
                    <a:pt x="6517" y="7138"/>
                  </a:lnTo>
                  <a:lnTo>
                    <a:pt x="6608" y="7062"/>
                  </a:lnTo>
                  <a:lnTo>
                    <a:pt x="6698" y="6985"/>
                  </a:lnTo>
                  <a:lnTo>
                    <a:pt x="6784" y="6904"/>
                  </a:lnTo>
                  <a:lnTo>
                    <a:pt x="6868" y="6821"/>
                  </a:lnTo>
                  <a:lnTo>
                    <a:pt x="6950" y="6736"/>
                  </a:lnTo>
                  <a:lnTo>
                    <a:pt x="7028" y="6647"/>
                  </a:lnTo>
                  <a:lnTo>
                    <a:pt x="7105" y="6557"/>
                  </a:lnTo>
                  <a:lnTo>
                    <a:pt x="7179" y="6464"/>
                  </a:lnTo>
                  <a:lnTo>
                    <a:pt x="7249" y="6370"/>
                  </a:lnTo>
                  <a:lnTo>
                    <a:pt x="7317" y="6272"/>
                  </a:lnTo>
                  <a:lnTo>
                    <a:pt x="7382" y="6174"/>
                  </a:lnTo>
                  <a:lnTo>
                    <a:pt x="7444" y="6072"/>
                  </a:lnTo>
                  <a:lnTo>
                    <a:pt x="7503" y="5969"/>
                  </a:lnTo>
                  <a:lnTo>
                    <a:pt x="7559" y="5863"/>
                  </a:lnTo>
                  <a:lnTo>
                    <a:pt x="7612" y="5757"/>
                  </a:lnTo>
                  <a:lnTo>
                    <a:pt x="7662" y="5648"/>
                  </a:lnTo>
                  <a:lnTo>
                    <a:pt x="7707" y="5537"/>
                  </a:lnTo>
                  <a:lnTo>
                    <a:pt x="7751" y="5425"/>
                  </a:lnTo>
                  <a:lnTo>
                    <a:pt x="7791" y="5311"/>
                  </a:lnTo>
                  <a:lnTo>
                    <a:pt x="7826" y="5196"/>
                  </a:lnTo>
                  <a:lnTo>
                    <a:pt x="7859" y="5079"/>
                  </a:lnTo>
                  <a:lnTo>
                    <a:pt x="7887" y="4960"/>
                  </a:lnTo>
                  <a:lnTo>
                    <a:pt x="7913" y="4841"/>
                  </a:lnTo>
                  <a:lnTo>
                    <a:pt x="7935" y="4720"/>
                  </a:lnTo>
                  <a:lnTo>
                    <a:pt x="7952" y="4597"/>
                  </a:lnTo>
                  <a:lnTo>
                    <a:pt x="7967" y="4474"/>
                  </a:lnTo>
                  <a:lnTo>
                    <a:pt x="7977" y="4349"/>
                  </a:lnTo>
                  <a:lnTo>
                    <a:pt x="7983" y="4224"/>
                  </a:lnTo>
                  <a:lnTo>
                    <a:pt x="7985" y="4098"/>
                  </a:lnTo>
                  <a:lnTo>
                    <a:pt x="7980" y="3898"/>
                  </a:lnTo>
                  <a:lnTo>
                    <a:pt x="7965" y="3700"/>
                  </a:lnTo>
                  <a:lnTo>
                    <a:pt x="7939" y="3506"/>
                  </a:lnTo>
                  <a:lnTo>
                    <a:pt x="7906" y="3315"/>
                  </a:lnTo>
                  <a:lnTo>
                    <a:pt x="7862" y="3127"/>
                  </a:lnTo>
                  <a:lnTo>
                    <a:pt x="7809" y="2943"/>
                  </a:lnTo>
                  <a:lnTo>
                    <a:pt x="7748" y="2762"/>
                  </a:lnTo>
                  <a:lnTo>
                    <a:pt x="7678" y="2586"/>
                  </a:lnTo>
                  <a:lnTo>
                    <a:pt x="7600" y="2413"/>
                  </a:lnTo>
                  <a:lnTo>
                    <a:pt x="7514" y="2245"/>
                  </a:lnTo>
                  <a:lnTo>
                    <a:pt x="7420" y="2082"/>
                  </a:lnTo>
                  <a:lnTo>
                    <a:pt x="7319" y="1925"/>
                  </a:lnTo>
                  <a:lnTo>
                    <a:pt x="7210" y="1772"/>
                  </a:lnTo>
                  <a:lnTo>
                    <a:pt x="7094" y="1625"/>
                  </a:lnTo>
                  <a:lnTo>
                    <a:pt x="6972" y="1483"/>
                  </a:lnTo>
                  <a:lnTo>
                    <a:pt x="6843" y="1348"/>
                  </a:lnTo>
                  <a:lnTo>
                    <a:pt x="6708" y="1219"/>
                  </a:lnTo>
                  <a:lnTo>
                    <a:pt x="6567" y="1097"/>
                  </a:lnTo>
                  <a:lnTo>
                    <a:pt x="6419" y="981"/>
                  </a:lnTo>
                  <a:lnTo>
                    <a:pt x="6267" y="872"/>
                  </a:lnTo>
                  <a:lnTo>
                    <a:pt x="6109" y="771"/>
                  </a:lnTo>
                  <a:lnTo>
                    <a:pt x="5947" y="677"/>
                  </a:lnTo>
                  <a:lnTo>
                    <a:pt x="5779" y="591"/>
                  </a:lnTo>
                  <a:lnTo>
                    <a:pt x="5606" y="513"/>
                  </a:lnTo>
                  <a:lnTo>
                    <a:pt x="5430" y="443"/>
                  </a:lnTo>
                  <a:lnTo>
                    <a:pt x="5249" y="382"/>
                  </a:lnTo>
                  <a:lnTo>
                    <a:pt x="5065" y="329"/>
                  </a:lnTo>
                  <a:lnTo>
                    <a:pt x="4877" y="285"/>
                  </a:lnTo>
                  <a:lnTo>
                    <a:pt x="4686" y="252"/>
                  </a:lnTo>
                  <a:lnTo>
                    <a:pt x="4492" y="226"/>
                  </a:lnTo>
                  <a:lnTo>
                    <a:pt x="4295" y="211"/>
                  </a:lnTo>
                  <a:lnTo>
                    <a:pt x="4094" y="206"/>
                  </a:lnTo>
                  <a:lnTo>
                    <a:pt x="3895" y="211"/>
                  </a:lnTo>
                  <a:lnTo>
                    <a:pt x="3698" y="226"/>
                  </a:lnTo>
                  <a:lnTo>
                    <a:pt x="3504" y="252"/>
                  </a:lnTo>
                  <a:lnTo>
                    <a:pt x="3313" y="285"/>
                  </a:lnTo>
                  <a:lnTo>
                    <a:pt x="3125" y="329"/>
                  </a:lnTo>
                  <a:lnTo>
                    <a:pt x="2941" y="382"/>
                  </a:lnTo>
                  <a:lnTo>
                    <a:pt x="2760" y="443"/>
                  </a:lnTo>
                  <a:lnTo>
                    <a:pt x="2584" y="513"/>
                  </a:lnTo>
                  <a:lnTo>
                    <a:pt x="2411" y="591"/>
                  </a:lnTo>
                  <a:lnTo>
                    <a:pt x="2243" y="677"/>
                  </a:lnTo>
                  <a:lnTo>
                    <a:pt x="2081" y="771"/>
                  </a:lnTo>
                  <a:lnTo>
                    <a:pt x="1923" y="872"/>
                  </a:lnTo>
                  <a:lnTo>
                    <a:pt x="1771" y="981"/>
                  </a:lnTo>
                  <a:lnTo>
                    <a:pt x="1623" y="1097"/>
                  </a:lnTo>
                  <a:lnTo>
                    <a:pt x="1482" y="1219"/>
                  </a:lnTo>
                  <a:lnTo>
                    <a:pt x="1347" y="1348"/>
                  </a:lnTo>
                  <a:lnTo>
                    <a:pt x="1218" y="1483"/>
                  </a:lnTo>
                  <a:lnTo>
                    <a:pt x="1096" y="1625"/>
                  </a:lnTo>
                  <a:lnTo>
                    <a:pt x="980" y="1772"/>
                  </a:lnTo>
                  <a:lnTo>
                    <a:pt x="871" y="1925"/>
                  </a:lnTo>
                  <a:lnTo>
                    <a:pt x="770" y="2082"/>
                  </a:lnTo>
                  <a:lnTo>
                    <a:pt x="676" y="2245"/>
                  </a:lnTo>
                  <a:lnTo>
                    <a:pt x="590" y="2413"/>
                  </a:lnTo>
                  <a:lnTo>
                    <a:pt x="512" y="2586"/>
                  </a:lnTo>
                  <a:lnTo>
                    <a:pt x="442" y="2762"/>
                  </a:lnTo>
                  <a:lnTo>
                    <a:pt x="381" y="2943"/>
                  </a:lnTo>
                  <a:lnTo>
                    <a:pt x="328" y="3127"/>
                  </a:lnTo>
                  <a:lnTo>
                    <a:pt x="284" y="3315"/>
                  </a:lnTo>
                  <a:lnTo>
                    <a:pt x="250" y="3506"/>
                  </a:lnTo>
                  <a:lnTo>
                    <a:pt x="225" y="3700"/>
                  </a:lnTo>
                  <a:lnTo>
                    <a:pt x="210" y="3898"/>
                  </a:lnTo>
                  <a:lnTo>
                    <a:pt x="205" y="4098"/>
                  </a:lnTo>
                  <a:lnTo>
                    <a:pt x="210" y="4297"/>
                  </a:lnTo>
                  <a:lnTo>
                    <a:pt x="225" y="4494"/>
                  </a:lnTo>
                  <a:lnTo>
                    <a:pt x="250" y="4689"/>
                  </a:lnTo>
                  <a:lnTo>
                    <a:pt x="284" y="4880"/>
                  </a:lnTo>
                  <a:lnTo>
                    <a:pt x="328" y="5068"/>
                  </a:lnTo>
                  <a:lnTo>
                    <a:pt x="381" y="5252"/>
                  </a:lnTo>
                  <a:lnTo>
                    <a:pt x="442" y="5433"/>
                  </a:lnTo>
                  <a:lnTo>
                    <a:pt x="512" y="5609"/>
                  </a:lnTo>
                  <a:lnTo>
                    <a:pt x="590" y="5782"/>
                  </a:lnTo>
                  <a:lnTo>
                    <a:pt x="676" y="5950"/>
                  </a:lnTo>
                  <a:lnTo>
                    <a:pt x="770" y="6113"/>
                  </a:lnTo>
                  <a:lnTo>
                    <a:pt x="871" y="6270"/>
                  </a:lnTo>
                  <a:lnTo>
                    <a:pt x="980" y="6423"/>
                  </a:lnTo>
                  <a:lnTo>
                    <a:pt x="1096" y="6570"/>
                  </a:lnTo>
                  <a:lnTo>
                    <a:pt x="1218" y="6712"/>
                  </a:lnTo>
                  <a:lnTo>
                    <a:pt x="1347" y="6847"/>
                  </a:lnTo>
                  <a:lnTo>
                    <a:pt x="1482" y="6976"/>
                  </a:lnTo>
                  <a:lnTo>
                    <a:pt x="1623" y="7098"/>
                  </a:lnTo>
                  <a:lnTo>
                    <a:pt x="1771" y="7214"/>
                  </a:lnTo>
                  <a:lnTo>
                    <a:pt x="1923" y="7323"/>
                  </a:lnTo>
                  <a:lnTo>
                    <a:pt x="2081" y="7424"/>
                  </a:lnTo>
                  <a:lnTo>
                    <a:pt x="2243" y="7518"/>
                  </a:lnTo>
                  <a:lnTo>
                    <a:pt x="2411" y="7603"/>
                  </a:lnTo>
                  <a:lnTo>
                    <a:pt x="2584" y="7682"/>
                  </a:lnTo>
                  <a:lnTo>
                    <a:pt x="2760" y="7752"/>
                  </a:lnTo>
                  <a:lnTo>
                    <a:pt x="2941" y="7813"/>
                  </a:lnTo>
                  <a:lnTo>
                    <a:pt x="3125" y="7866"/>
                  </a:lnTo>
                  <a:lnTo>
                    <a:pt x="3313" y="7910"/>
                  </a:lnTo>
                  <a:lnTo>
                    <a:pt x="3504" y="7944"/>
                  </a:lnTo>
                  <a:lnTo>
                    <a:pt x="3698" y="7969"/>
                  </a:lnTo>
                  <a:lnTo>
                    <a:pt x="3895" y="7984"/>
                  </a:lnTo>
                  <a:lnTo>
                    <a:pt x="4094" y="7989"/>
                  </a:lnTo>
                  <a:lnTo>
                    <a:pt x="4183" y="7988"/>
                  </a:lnTo>
                  <a:lnTo>
                    <a:pt x="4271" y="7985"/>
                  </a:lnTo>
                  <a:lnTo>
                    <a:pt x="4315" y="7983"/>
                  </a:lnTo>
                  <a:lnTo>
                    <a:pt x="4359" y="7980"/>
                  </a:lnTo>
                  <a:lnTo>
                    <a:pt x="4403" y="7977"/>
                  </a:lnTo>
                  <a:lnTo>
                    <a:pt x="4446" y="7973"/>
                  </a:lnTo>
                  <a:lnTo>
                    <a:pt x="4533" y="7964"/>
                  </a:lnTo>
                  <a:lnTo>
                    <a:pt x="4618" y="7953"/>
                  </a:lnTo>
                  <a:lnTo>
                    <a:pt x="4703" y="7941"/>
                  </a:lnTo>
                  <a:lnTo>
                    <a:pt x="4788" y="7927"/>
                  </a:lnTo>
                  <a:lnTo>
                    <a:pt x="4872" y="7911"/>
                  </a:lnTo>
                  <a:lnTo>
                    <a:pt x="4956" y="7892"/>
                  </a:lnTo>
                  <a:lnTo>
                    <a:pt x="5038" y="7873"/>
                  </a:lnTo>
                  <a:lnTo>
                    <a:pt x="5120" y="7851"/>
                  </a:lnTo>
                  <a:lnTo>
                    <a:pt x="5202" y="7828"/>
                  </a:lnTo>
                  <a:lnTo>
                    <a:pt x="5282" y="7803"/>
                  </a:lnTo>
                  <a:lnTo>
                    <a:pt x="5362" y="7776"/>
                  </a:lnTo>
                  <a:lnTo>
                    <a:pt x="5441" y="7748"/>
                  </a:lnTo>
                  <a:lnTo>
                    <a:pt x="5369" y="7635"/>
                  </a:lnTo>
                  <a:lnTo>
                    <a:pt x="5298" y="7525"/>
                  </a:lnTo>
                  <a:lnTo>
                    <a:pt x="5227" y="7417"/>
                  </a:lnTo>
                  <a:lnTo>
                    <a:pt x="5156" y="7311"/>
                  </a:lnTo>
                  <a:lnTo>
                    <a:pt x="5086" y="7207"/>
                  </a:lnTo>
                  <a:lnTo>
                    <a:pt x="5016" y="7106"/>
                  </a:lnTo>
                  <a:lnTo>
                    <a:pt x="4946" y="7006"/>
                  </a:lnTo>
                  <a:lnTo>
                    <a:pt x="4876" y="6910"/>
                  </a:lnTo>
                  <a:lnTo>
                    <a:pt x="4806" y="6815"/>
                  </a:lnTo>
                  <a:lnTo>
                    <a:pt x="4737" y="6723"/>
                  </a:lnTo>
                  <a:lnTo>
                    <a:pt x="4667" y="6633"/>
                  </a:lnTo>
                  <a:lnTo>
                    <a:pt x="4597" y="6546"/>
                  </a:lnTo>
                  <a:lnTo>
                    <a:pt x="4527" y="6460"/>
                  </a:lnTo>
                  <a:lnTo>
                    <a:pt x="4455" y="6378"/>
                  </a:lnTo>
                  <a:lnTo>
                    <a:pt x="4384" y="6298"/>
                  </a:lnTo>
                  <a:lnTo>
                    <a:pt x="4312" y="6220"/>
                  </a:lnTo>
                  <a:lnTo>
                    <a:pt x="4240" y="6145"/>
                  </a:lnTo>
                  <a:lnTo>
                    <a:pt x="4167" y="6073"/>
                  </a:lnTo>
                  <a:lnTo>
                    <a:pt x="4093" y="6003"/>
                  </a:lnTo>
                  <a:lnTo>
                    <a:pt x="4018" y="5936"/>
                  </a:lnTo>
                  <a:lnTo>
                    <a:pt x="3943" y="5870"/>
                  </a:lnTo>
                  <a:lnTo>
                    <a:pt x="3867" y="5808"/>
                  </a:lnTo>
                  <a:lnTo>
                    <a:pt x="3790" y="5749"/>
                  </a:lnTo>
                  <a:lnTo>
                    <a:pt x="3710" y="5693"/>
                  </a:lnTo>
                  <a:lnTo>
                    <a:pt x="3631" y="5639"/>
                  </a:lnTo>
                  <a:lnTo>
                    <a:pt x="3550" y="5588"/>
                  </a:lnTo>
                  <a:lnTo>
                    <a:pt x="3467" y="5539"/>
                  </a:lnTo>
                  <a:lnTo>
                    <a:pt x="3383" y="5494"/>
                  </a:lnTo>
                  <a:lnTo>
                    <a:pt x="3297" y="5451"/>
                  </a:lnTo>
                  <a:lnTo>
                    <a:pt x="3211" y="5412"/>
                  </a:lnTo>
                  <a:lnTo>
                    <a:pt x="3123" y="5375"/>
                  </a:lnTo>
                  <a:lnTo>
                    <a:pt x="3032" y="5341"/>
                  </a:lnTo>
                  <a:lnTo>
                    <a:pt x="3102" y="7480"/>
                  </a:lnTo>
                  <a:lnTo>
                    <a:pt x="2078" y="7190"/>
                  </a:lnTo>
                  <a:lnTo>
                    <a:pt x="1653" y="1244"/>
                  </a:lnTo>
                  <a:close/>
                </a:path>
              </a:pathLst>
            </a:custGeom>
            <a:solidFill>
              <a:srgbClr val="902A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 b="1"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1" i="0" u="none" strike="noStrike" kern="1200" cap="none" spc="0" normalizeH="0" baseline="0" noProof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pic>
        <p:nvPicPr>
          <p:cNvPr id="2560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0" t="7623" r="3471" b="5409"/>
          <a:stretch>
            <a:fillRect/>
          </a:stretch>
        </p:blipFill>
        <p:spPr bwMode="auto">
          <a:xfrm>
            <a:off x="7751763" y="69850"/>
            <a:ext cx="1276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2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4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Presentation">
  <a:themeElements>
    <a:clrScheme name="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tio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3">
        <a:dk1>
          <a:srgbClr val="FFFFFF"/>
        </a:dk1>
        <a:lt1>
          <a:srgbClr val="000000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4">
        <a:dk1>
          <a:srgbClr val="FFFFFF"/>
        </a:dk1>
        <a:lt1>
          <a:srgbClr val="000000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5">
        <a:dk1>
          <a:srgbClr val="DEF6F1"/>
        </a:dk1>
        <a:lt1>
          <a:srgbClr val="000000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6">
        <a:dk1>
          <a:srgbClr val="FFFFD9"/>
        </a:dk1>
        <a:lt1>
          <a:srgbClr val="000000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7">
        <a:dk1>
          <a:srgbClr val="008080"/>
        </a:dk1>
        <a:lt1>
          <a:srgbClr val="FFFFFF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8">
        <a:dk1>
          <a:srgbClr val="800000"/>
        </a:dk1>
        <a:lt1>
          <a:srgbClr val="FFFFFF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9">
        <a:dk1>
          <a:srgbClr val="000099"/>
        </a:dk1>
        <a:lt1>
          <a:srgbClr val="FFFFFF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0">
        <a:dk1>
          <a:srgbClr val="000000"/>
        </a:dk1>
        <a:lt1>
          <a:srgbClr val="FFFFFF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1">
        <a:dk1>
          <a:srgbClr val="686B5D"/>
        </a:dk1>
        <a:lt1>
          <a:srgbClr val="FFFFFF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2">
        <a:dk1>
          <a:srgbClr val="666699"/>
        </a:dk1>
        <a:lt1>
          <a:srgbClr val="FFFFFF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13">
        <a:dk1>
          <a:srgbClr val="523E26"/>
        </a:dk1>
        <a:lt1>
          <a:srgbClr val="FFFFFF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967</TotalTime>
  <Words>510</Words>
  <Application>Microsoft Office PowerPoint</Application>
  <PresentationFormat>Экран (4:3)</PresentationFormat>
  <Paragraphs>69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40" baseType="lpstr">
      <vt:lpstr>SimSun</vt:lpstr>
      <vt:lpstr>Arial</vt:lpstr>
      <vt:lpstr>Arial Black</vt:lpstr>
      <vt:lpstr>Calibri</vt:lpstr>
      <vt:lpstr>Times New Roman</vt:lpstr>
      <vt:lpstr>Оформление по умолчанию</vt:lpstr>
      <vt:lpstr>6_Presentation</vt:lpstr>
      <vt:lpstr>3_Presentation</vt:lpstr>
      <vt:lpstr>24_Presentation</vt:lpstr>
      <vt:lpstr>1_Presentation</vt:lpstr>
      <vt:lpstr>7_Presentation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Л1. Введение</dc:title>
  <dc:subject>Т1.Общие сведения</dc:subject>
  <dc:creator>Привалов Е.Е.</dc:creator>
  <cp:keywords>электробезопасность, электротравма</cp:keywords>
  <dc:description/>
  <cp:lastModifiedBy>Home</cp:lastModifiedBy>
  <cp:revision>76</cp:revision>
  <dcterms:created xsi:type="dcterms:W3CDTF">2003-11-18T14:40:54Z</dcterms:created>
  <dcterms:modified xsi:type="dcterms:W3CDTF">2020-08-10T18:52:37Z</dcterms:modified>
</cp:coreProperties>
</file>